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diagrams/drawing2.xml" ContentType="application/vnd.ms-office.drawingml.diagramDrawing+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layout3.xml" ContentType="application/vnd.openxmlformats-officedocument.drawingml.diagram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1.xml" ContentType="application/vnd.openxmlformats-officedocument.drawingml.diagramLayout+xml"/>
  <Override PartName="/ppt/diagrams/data2.xml" ContentType="application/vnd.openxmlformats-officedocument.drawingml.diagramData+xml"/>
  <Override PartName="/ppt/diagrams/data3.xml" ContentType="application/vnd.openxmlformats-officedocument.drawingml.diagramData+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colors3.xml" ContentType="application/vnd.openxmlformats-officedocument.drawingml.diagramColors+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diagrams/colors2.xml" ContentType="application/vnd.openxmlformats-officedocument.drawingml.diagramColors+xml"/>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diagrams/layout4.xml" ContentType="application/vnd.openxmlformats-officedocument.drawingml.diagram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35" r:id="rId1"/>
  </p:sldMasterIdLst>
  <p:notesMasterIdLst>
    <p:notesMasterId r:id="rId20"/>
  </p:notesMasterIdLst>
  <p:handoutMasterIdLst>
    <p:handoutMasterId r:id="rId21"/>
  </p:handoutMasterIdLst>
  <p:sldIdLst>
    <p:sldId id="359" r:id="rId2"/>
    <p:sldId id="368" r:id="rId3"/>
    <p:sldId id="370" r:id="rId4"/>
    <p:sldId id="369" r:id="rId5"/>
    <p:sldId id="353" r:id="rId6"/>
    <p:sldId id="361" r:id="rId7"/>
    <p:sldId id="365" r:id="rId8"/>
    <p:sldId id="366" r:id="rId9"/>
    <p:sldId id="362" r:id="rId10"/>
    <p:sldId id="360" r:id="rId11"/>
    <p:sldId id="358" r:id="rId12"/>
    <p:sldId id="357" r:id="rId13"/>
    <p:sldId id="273" r:id="rId14"/>
    <p:sldId id="351" r:id="rId15"/>
    <p:sldId id="367" r:id="rId16"/>
    <p:sldId id="363" r:id="rId17"/>
    <p:sldId id="364" r:id="rId18"/>
    <p:sldId id="341" r:id="rId19"/>
  </p:sldIdLst>
  <p:sldSz cx="9144000" cy="6858000" type="screen4x3"/>
  <p:notesSz cx="6858000" cy="9083675"/>
  <p:defaultTextStyle>
    <a:defPPr>
      <a:defRPr lang="en-US"/>
    </a:defPPr>
    <a:lvl1pPr algn="l" rtl="0" fontAlgn="base">
      <a:spcBef>
        <a:spcPct val="20000"/>
      </a:spcBef>
      <a:spcAft>
        <a:spcPct val="0"/>
      </a:spcAft>
      <a:buClr>
        <a:schemeClr val="bg2"/>
      </a:buClr>
      <a:buSzPct val="75000"/>
      <a:buFont typeface="Wingdings" pitchFamily="2" charset="2"/>
      <a:buChar char="p"/>
      <a:defRPr sz="2800" kern="1200">
        <a:solidFill>
          <a:schemeClr val="tx1"/>
        </a:solidFill>
        <a:latin typeface="Arial" charset="0"/>
        <a:ea typeface="ＭＳ Ｐゴシック" pitchFamily="34" charset="-128"/>
        <a:cs typeface="+mn-cs"/>
      </a:defRPr>
    </a:lvl1pPr>
    <a:lvl2pPr marL="457200" algn="l" rtl="0" fontAlgn="base">
      <a:spcBef>
        <a:spcPct val="20000"/>
      </a:spcBef>
      <a:spcAft>
        <a:spcPct val="0"/>
      </a:spcAft>
      <a:buClr>
        <a:schemeClr val="bg2"/>
      </a:buClr>
      <a:buSzPct val="75000"/>
      <a:buFont typeface="Wingdings" pitchFamily="2" charset="2"/>
      <a:buChar char="p"/>
      <a:defRPr sz="2800" kern="1200">
        <a:solidFill>
          <a:schemeClr val="tx1"/>
        </a:solidFill>
        <a:latin typeface="Arial" charset="0"/>
        <a:ea typeface="ＭＳ Ｐゴシック" pitchFamily="34" charset="-128"/>
        <a:cs typeface="+mn-cs"/>
      </a:defRPr>
    </a:lvl2pPr>
    <a:lvl3pPr marL="914400" algn="l" rtl="0" fontAlgn="base">
      <a:spcBef>
        <a:spcPct val="20000"/>
      </a:spcBef>
      <a:spcAft>
        <a:spcPct val="0"/>
      </a:spcAft>
      <a:buClr>
        <a:schemeClr val="bg2"/>
      </a:buClr>
      <a:buSzPct val="75000"/>
      <a:buFont typeface="Wingdings" pitchFamily="2" charset="2"/>
      <a:buChar char="p"/>
      <a:defRPr sz="2800" kern="1200">
        <a:solidFill>
          <a:schemeClr val="tx1"/>
        </a:solidFill>
        <a:latin typeface="Arial" charset="0"/>
        <a:ea typeface="ＭＳ Ｐゴシック" pitchFamily="34" charset="-128"/>
        <a:cs typeface="+mn-cs"/>
      </a:defRPr>
    </a:lvl3pPr>
    <a:lvl4pPr marL="1371600" algn="l" rtl="0" fontAlgn="base">
      <a:spcBef>
        <a:spcPct val="20000"/>
      </a:spcBef>
      <a:spcAft>
        <a:spcPct val="0"/>
      </a:spcAft>
      <a:buClr>
        <a:schemeClr val="bg2"/>
      </a:buClr>
      <a:buSzPct val="75000"/>
      <a:buFont typeface="Wingdings" pitchFamily="2" charset="2"/>
      <a:buChar char="p"/>
      <a:defRPr sz="2800" kern="1200">
        <a:solidFill>
          <a:schemeClr val="tx1"/>
        </a:solidFill>
        <a:latin typeface="Arial" charset="0"/>
        <a:ea typeface="ＭＳ Ｐゴシック" pitchFamily="34" charset="-128"/>
        <a:cs typeface="+mn-cs"/>
      </a:defRPr>
    </a:lvl4pPr>
    <a:lvl5pPr marL="1828800" algn="l" rtl="0" fontAlgn="base">
      <a:spcBef>
        <a:spcPct val="20000"/>
      </a:spcBef>
      <a:spcAft>
        <a:spcPct val="0"/>
      </a:spcAft>
      <a:buClr>
        <a:schemeClr val="bg2"/>
      </a:buClr>
      <a:buSzPct val="75000"/>
      <a:buFont typeface="Wingdings" pitchFamily="2" charset="2"/>
      <a:buChar char="p"/>
      <a:defRPr sz="2800" kern="1200">
        <a:solidFill>
          <a:schemeClr val="tx1"/>
        </a:solidFill>
        <a:latin typeface="Arial" charset="0"/>
        <a:ea typeface="ＭＳ Ｐゴシック" pitchFamily="34" charset="-128"/>
        <a:cs typeface="+mn-cs"/>
      </a:defRPr>
    </a:lvl5pPr>
    <a:lvl6pPr marL="2286000" algn="l" defTabSz="914400" rtl="0" eaLnBrk="1" latinLnBrk="0" hangingPunct="1">
      <a:defRPr sz="2800" kern="1200">
        <a:solidFill>
          <a:schemeClr val="tx1"/>
        </a:solidFill>
        <a:latin typeface="Arial" charset="0"/>
        <a:ea typeface="ＭＳ Ｐゴシック" pitchFamily="34" charset="-128"/>
        <a:cs typeface="+mn-cs"/>
      </a:defRPr>
    </a:lvl6pPr>
    <a:lvl7pPr marL="2743200" algn="l" defTabSz="914400" rtl="0" eaLnBrk="1" latinLnBrk="0" hangingPunct="1">
      <a:defRPr sz="2800" kern="1200">
        <a:solidFill>
          <a:schemeClr val="tx1"/>
        </a:solidFill>
        <a:latin typeface="Arial" charset="0"/>
        <a:ea typeface="ＭＳ Ｐゴシック" pitchFamily="34" charset="-128"/>
        <a:cs typeface="+mn-cs"/>
      </a:defRPr>
    </a:lvl7pPr>
    <a:lvl8pPr marL="3200400" algn="l" defTabSz="914400" rtl="0" eaLnBrk="1" latinLnBrk="0" hangingPunct="1">
      <a:defRPr sz="2800" kern="1200">
        <a:solidFill>
          <a:schemeClr val="tx1"/>
        </a:solidFill>
        <a:latin typeface="Arial" charset="0"/>
        <a:ea typeface="ＭＳ Ｐゴシック" pitchFamily="34" charset="-128"/>
        <a:cs typeface="+mn-cs"/>
      </a:defRPr>
    </a:lvl8pPr>
    <a:lvl9pPr marL="3657600" algn="l" defTabSz="914400" rtl="0" eaLnBrk="1" latinLnBrk="0" hangingPunct="1">
      <a:defRPr sz="2800" kern="1200">
        <a:solidFill>
          <a:schemeClr val="tx1"/>
        </a:solidFill>
        <a:latin typeface="Arial"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0000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62637" autoAdjust="0"/>
  </p:normalViewPr>
  <p:slideViewPr>
    <p:cSldViewPr>
      <p:cViewPr varScale="1">
        <p:scale>
          <a:sx n="59" d="100"/>
          <a:sy n="59" d="100"/>
        </p:scale>
        <p:origin x="-1932" y="-84"/>
      </p:cViewPr>
      <p:guideLst>
        <p:guide orient="horz" pos="2160"/>
        <p:guide pos="2880"/>
      </p:guideLst>
    </p:cSldViewPr>
  </p:slideViewPr>
  <p:outlineViewPr>
    <p:cViewPr>
      <p:scale>
        <a:sx n="33" d="100"/>
        <a:sy n="33" d="100"/>
      </p:scale>
      <p:origin x="0" y="26096"/>
    </p:cViewPr>
  </p:outlineViewPr>
  <p:notesTextViewPr>
    <p:cViewPr>
      <p:scale>
        <a:sx n="100" d="100"/>
        <a:sy n="100" d="100"/>
      </p:scale>
      <p:origin x="0" y="0"/>
    </p:cViewPr>
  </p:notesTextViewPr>
  <p:sorterViewPr>
    <p:cViewPr>
      <p:scale>
        <a:sx n="66" d="100"/>
        <a:sy n="66" d="100"/>
      </p:scale>
      <p:origin x="0" y="0"/>
    </p:cViewPr>
  </p:sorterViewPr>
  <p:notesViewPr>
    <p:cSldViewPr>
      <p:cViewPr>
        <p:scale>
          <a:sx n="100" d="100"/>
          <a:sy n="100" d="100"/>
        </p:scale>
        <p:origin x="-1890" y="258"/>
      </p:cViewPr>
      <p:guideLst>
        <p:guide orient="horz" pos="2861"/>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6.jpeg"/></Relationships>
</file>

<file path=ppt/diagrams/_rels/data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7.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6.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7.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6629C2-FA51-4E15-AB9B-B08AC16D3401}" type="doc">
      <dgm:prSet loTypeId="urn:microsoft.com/office/officeart/2005/8/layout/hList7" loCatId="process" qsTypeId="urn:microsoft.com/office/officeart/2005/8/quickstyle/simple1" qsCatId="simple" csTypeId="urn:microsoft.com/office/officeart/2005/8/colors/accent1_2" csCatId="accent1" phldr="1"/>
      <dgm:spPr/>
    </dgm:pt>
    <dgm:pt modelId="{ACDF2F64-792B-464D-9436-B3D0966299FB}">
      <dgm:prSet phldrT="[Text]"/>
      <dgm:spPr/>
      <dgm:t>
        <a:bodyPr/>
        <a:lstStyle/>
        <a:p>
          <a:r>
            <a:rPr lang="en-US" dirty="0" smtClean="0"/>
            <a:t>Map of activities</a:t>
          </a:r>
          <a:endParaRPr lang="en-US" dirty="0"/>
        </a:p>
      </dgm:t>
    </dgm:pt>
    <dgm:pt modelId="{54E0A2CB-6532-4257-BD0A-F1A5DD187586}" type="parTrans" cxnId="{BD74DD96-8B73-4E64-BAB2-EDBDDBF2F9B5}">
      <dgm:prSet/>
      <dgm:spPr/>
    </dgm:pt>
    <dgm:pt modelId="{08737690-7867-47F7-A654-4FBE723826E5}" type="sibTrans" cxnId="{BD74DD96-8B73-4E64-BAB2-EDBDDBF2F9B5}">
      <dgm:prSet/>
      <dgm:spPr/>
    </dgm:pt>
    <dgm:pt modelId="{3DF741E7-08C9-4E05-AE93-1183AC42DF0E}">
      <dgm:prSet phldrT="[Text]"/>
      <dgm:spPr/>
      <dgm:t>
        <a:bodyPr/>
        <a:lstStyle/>
        <a:p>
          <a:r>
            <a:rPr lang="en-US" dirty="0" smtClean="0"/>
            <a:t>Projects</a:t>
          </a:r>
          <a:endParaRPr lang="en-US" dirty="0"/>
        </a:p>
      </dgm:t>
    </dgm:pt>
    <dgm:pt modelId="{6D7EA596-871A-478A-9023-F04D57298BEB}" type="parTrans" cxnId="{AFECE872-BEC7-40EF-88B6-9B6EDF20B34B}">
      <dgm:prSet/>
      <dgm:spPr/>
    </dgm:pt>
    <dgm:pt modelId="{F5318389-C362-4154-A98E-41299A81F605}" type="sibTrans" cxnId="{AFECE872-BEC7-40EF-88B6-9B6EDF20B34B}">
      <dgm:prSet/>
      <dgm:spPr/>
    </dgm:pt>
    <dgm:pt modelId="{FD6519DF-614F-4203-9C1E-C6CB63CCE9C7}">
      <dgm:prSet phldrT="[Text]"/>
      <dgm:spPr/>
      <dgm:t>
        <a:bodyPr/>
        <a:lstStyle/>
        <a:p>
          <a:r>
            <a:rPr lang="en-US" dirty="0" smtClean="0"/>
            <a:t>Feedback</a:t>
          </a:r>
          <a:endParaRPr lang="en-US" dirty="0"/>
        </a:p>
      </dgm:t>
    </dgm:pt>
    <dgm:pt modelId="{5983F7EA-36C9-47DB-B9EE-9F79DBBEFB6C}" type="parTrans" cxnId="{873691F1-8810-4037-B77D-9A9260B5F593}">
      <dgm:prSet/>
      <dgm:spPr/>
    </dgm:pt>
    <dgm:pt modelId="{61E03C42-4B88-407B-9298-E0689D166C79}" type="sibTrans" cxnId="{873691F1-8810-4037-B77D-9A9260B5F593}">
      <dgm:prSet/>
      <dgm:spPr/>
    </dgm:pt>
    <dgm:pt modelId="{CE2B7471-EA93-4D36-9EBC-1313E6A93C33}" type="pres">
      <dgm:prSet presAssocID="{B36629C2-FA51-4E15-AB9B-B08AC16D3401}" presName="Name0" presStyleCnt="0">
        <dgm:presLayoutVars>
          <dgm:dir/>
          <dgm:resizeHandles val="exact"/>
        </dgm:presLayoutVars>
      </dgm:prSet>
      <dgm:spPr/>
    </dgm:pt>
    <dgm:pt modelId="{2896341A-5E5D-4709-A9F0-EAB624474BF7}" type="pres">
      <dgm:prSet presAssocID="{B36629C2-FA51-4E15-AB9B-B08AC16D3401}" presName="fgShape" presStyleLbl="fgShp" presStyleIdx="0" presStyleCnt="1"/>
      <dgm:spPr/>
    </dgm:pt>
    <dgm:pt modelId="{A43FD24D-33A6-4A9A-8865-90FD7D530808}" type="pres">
      <dgm:prSet presAssocID="{B36629C2-FA51-4E15-AB9B-B08AC16D3401}" presName="linComp" presStyleCnt="0"/>
      <dgm:spPr/>
    </dgm:pt>
    <dgm:pt modelId="{2A29FD85-BA84-4A39-9BF7-C66211FCC0E4}" type="pres">
      <dgm:prSet presAssocID="{ACDF2F64-792B-464D-9436-B3D0966299FB}" presName="compNode" presStyleCnt="0"/>
      <dgm:spPr/>
    </dgm:pt>
    <dgm:pt modelId="{D9EEBDFC-C437-486D-ABA0-DFB877C5FD4C}" type="pres">
      <dgm:prSet presAssocID="{ACDF2F64-792B-464D-9436-B3D0966299FB}" presName="bkgdShape" presStyleLbl="node1" presStyleIdx="0" presStyleCnt="3"/>
      <dgm:spPr/>
      <dgm:t>
        <a:bodyPr/>
        <a:lstStyle/>
        <a:p>
          <a:endParaRPr lang="en-US"/>
        </a:p>
      </dgm:t>
    </dgm:pt>
    <dgm:pt modelId="{CCA5E565-37A8-4CFD-82A4-FA71AD71CA05}" type="pres">
      <dgm:prSet presAssocID="{ACDF2F64-792B-464D-9436-B3D0966299FB}" presName="nodeTx" presStyleLbl="node1" presStyleIdx="0" presStyleCnt="3">
        <dgm:presLayoutVars>
          <dgm:bulletEnabled val="1"/>
        </dgm:presLayoutVars>
      </dgm:prSet>
      <dgm:spPr/>
      <dgm:t>
        <a:bodyPr/>
        <a:lstStyle/>
        <a:p>
          <a:endParaRPr lang="en-US"/>
        </a:p>
      </dgm:t>
    </dgm:pt>
    <dgm:pt modelId="{4DD9FB63-6653-4A00-A988-E95B50D593CD}" type="pres">
      <dgm:prSet presAssocID="{ACDF2F64-792B-464D-9436-B3D0966299FB}" presName="invisiNode" presStyleLbl="node1" presStyleIdx="0" presStyleCnt="3"/>
      <dgm:spPr/>
    </dgm:pt>
    <dgm:pt modelId="{89264B91-FEFF-4691-B02A-0693DE70EC58}" type="pres">
      <dgm:prSet presAssocID="{ACDF2F64-792B-464D-9436-B3D0966299FB}" presName="imagNode" presStyleLbl="fgImgPlace1" presStyleIdx="0" presStyleCnt="3"/>
      <dgm:spPr>
        <a:blipFill rotWithShape="0">
          <a:blip xmlns:r="http://schemas.openxmlformats.org/officeDocument/2006/relationships" r:embed="rId1"/>
          <a:stretch>
            <a:fillRect/>
          </a:stretch>
        </a:blipFill>
      </dgm:spPr>
    </dgm:pt>
    <dgm:pt modelId="{7F9964BC-3329-4C2C-B1ED-446A63074DD1}" type="pres">
      <dgm:prSet presAssocID="{08737690-7867-47F7-A654-4FBE723826E5}" presName="sibTrans" presStyleLbl="sibTrans2D1" presStyleIdx="0" presStyleCnt="0"/>
      <dgm:spPr/>
    </dgm:pt>
    <dgm:pt modelId="{E9EF0C08-368E-4977-9002-211613FB6105}" type="pres">
      <dgm:prSet presAssocID="{3DF741E7-08C9-4E05-AE93-1183AC42DF0E}" presName="compNode" presStyleCnt="0"/>
      <dgm:spPr/>
    </dgm:pt>
    <dgm:pt modelId="{BDF38A07-67A0-4ABF-A6F2-B2A17A0531FC}" type="pres">
      <dgm:prSet presAssocID="{3DF741E7-08C9-4E05-AE93-1183AC42DF0E}" presName="bkgdShape" presStyleLbl="node1" presStyleIdx="1" presStyleCnt="3"/>
      <dgm:spPr/>
      <dgm:t>
        <a:bodyPr/>
        <a:lstStyle/>
        <a:p>
          <a:endParaRPr lang="en-US"/>
        </a:p>
      </dgm:t>
    </dgm:pt>
    <dgm:pt modelId="{DF9E92ED-8499-45DA-A024-CFCA2A8B5800}" type="pres">
      <dgm:prSet presAssocID="{3DF741E7-08C9-4E05-AE93-1183AC42DF0E}" presName="nodeTx" presStyleLbl="node1" presStyleIdx="1" presStyleCnt="3">
        <dgm:presLayoutVars>
          <dgm:bulletEnabled val="1"/>
        </dgm:presLayoutVars>
      </dgm:prSet>
      <dgm:spPr/>
      <dgm:t>
        <a:bodyPr/>
        <a:lstStyle/>
        <a:p>
          <a:endParaRPr lang="en-US"/>
        </a:p>
      </dgm:t>
    </dgm:pt>
    <dgm:pt modelId="{626B68B3-55E3-4046-A18A-6361632D8980}" type="pres">
      <dgm:prSet presAssocID="{3DF741E7-08C9-4E05-AE93-1183AC42DF0E}" presName="invisiNode" presStyleLbl="node1" presStyleIdx="1" presStyleCnt="3"/>
      <dgm:spPr/>
    </dgm:pt>
    <dgm:pt modelId="{8E41341C-8780-42F8-B821-BF12AA8E45E3}" type="pres">
      <dgm:prSet presAssocID="{3DF741E7-08C9-4E05-AE93-1183AC42DF0E}" presName="imagNode" presStyleLbl="fgImgPlace1" presStyleIdx="1" presStyleCnt="3"/>
      <dgm:spPr>
        <a:blipFill rotWithShape="0">
          <a:blip xmlns:r="http://schemas.openxmlformats.org/officeDocument/2006/relationships" r:embed="rId2"/>
          <a:stretch>
            <a:fillRect/>
          </a:stretch>
        </a:blipFill>
      </dgm:spPr>
    </dgm:pt>
    <dgm:pt modelId="{BDA4E6DF-CCA4-4BA8-A21E-1183C0765363}" type="pres">
      <dgm:prSet presAssocID="{F5318389-C362-4154-A98E-41299A81F605}" presName="sibTrans" presStyleLbl="sibTrans2D1" presStyleIdx="0" presStyleCnt="0"/>
      <dgm:spPr/>
    </dgm:pt>
    <dgm:pt modelId="{7BD5EC8A-058B-4046-BFAB-F79821EEED75}" type="pres">
      <dgm:prSet presAssocID="{FD6519DF-614F-4203-9C1E-C6CB63CCE9C7}" presName="compNode" presStyleCnt="0"/>
      <dgm:spPr/>
    </dgm:pt>
    <dgm:pt modelId="{5764B73C-4FB1-487B-9E0F-B00D8F7C42CD}" type="pres">
      <dgm:prSet presAssocID="{FD6519DF-614F-4203-9C1E-C6CB63CCE9C7}" presName="bkgdShape" presStyleLbl="node1" presStyleIdx="2" presStyleCnt="3"/>
      <dgm:spPr/>
      <dgm:t>
        <a:bodyPr/>
        <a:lstStyle/>
        <a:p>
          <a:endParaRPr lang="en-US"/>
        </a:p>
      </dgm:t>
    </dgm:pt>
    <dgm:pt modelId="{CEDB1958-559B-42DD-8EA2-C74924A4F6CC}" type="pres">
      <dgm:prSet presAssocID="{FD6519DF-614F-4203-9C1E-C6CB63CCE9C7}" presName="nodeTx" presStyleLbl="node1" presStyleIdx="2" presStyleCnt="3">
        <dgm:presLayoutVars>
          <dgm:bulletEnabled val="1"/>
        </dgm:presLayoutVars>
      </dgm:prSet>
      <dgm:spPr/>
      <dgm:t>
        <a:bodyPr/>
        <a:lstStyle/>
        <a:p>
          <a:endParaRPr lang="en-US"/>
        </a:p>
      </dgm:t>
    </dgm:pt>
    <dgm:pt modelId="{8A3C28DD-78A2-4167-91D8-E3A80ABB86D1}" type="pres">
      <dgm:prSet presAssocID="{FD6519DF-614F-4203-9C1E-C6CB63CCE9C7}" presName="invisiNode" presStyleLbl="node1" presStyleIdx="2" presStyleCnt="3"/>
      <dgm:spPr/>
    </dgm:pt>
    <dgm:pt modelId="{764E1FE2-0DF3-4AC6-91A6-BF1E5E13667F}" type="pres">
      <dgm:prSet presAssocID="{FD6519DF-614F-4203-9C1E-C6CB63CCE9C7}" presName="imagNode" presStyleLbl="fgImgPlace1" presStyleIdx="2" presStyleCnt="3"/>
      <dgm:spPr>
        <a:blipFill rotWithShape="0">
          <a:blip xmlns:r="http://schemas.openxmlformats.org/officeDocument/2006/relationships" r:embed="rId3"/>
          <a:stretch>
            <a:fillRect/>
          </a:stretch>
        </a:blipFill>
      </dgm:spPr>
    </dgm:pt>
  </dgm:ptLst>
  <dgm:cxnLst>
    <dgm:cxn modelId="{F3FDFA57-4864-401B-BD97-30641BFE6573}" type="presOf" srcId="{3DF741E7-08C9-4E05-AE93-1183AC42DF0E}" destId="{BDF38A07-67A0-4ABF-A6F2-B2A17A0531FC}" srcOrd="0" destOrd="0" presId="urn:microsoft.com/office/officeart/2005/8/layout/hList7"/>
    <dgm:cxn modelId="{BD74DD96-8B73-4E64-BAB2-EDBDDBF2F9B5}" srcId="{B36629C2-FA51-4E15-AB9B-B08AC16D3401}" destId="{ACDF2F64-792B-464D-9436-B3D0966299FB}" srcOrd="0" destOrd="0" parTransId="{54E0A2CB-6532-4257-BD0A-F1A5DD187586}" sibTransId="{08737690-7867-47F7-A654-4FBE723826E5}"/>
    <dgm:cxn modelId="{AFECE872-BEC7-40EF-88B6-9B6EDF20B34B}" srcId="{B36629C2-FA51-4E15-AB9B-B08AC16D3401}" destId="{3DF741E7-08C9-4E05-AE93-1183AC42DF0E}" srcOrd="1" destOrd="0" parTransId="{6D7EA596-871A-478A-9023-F04D57298BEB}" sibTransId="{F5318389-C362-4154-A98E-41299A81F605}"/>
    <dgm:cxn modelId="{C72603FE-F047-486C-AFAB-10F7436B7202}" type="presOf" srcId="{F5318389-C362-4154-A98E-41299A81F605}" destId="{BDA4E6DF-CCA4-4BA8-A21E-1183C0765363}" srcOrd="0" destOrd="0" presId="urn:microsoft.com/office/officeart/2005/8/layout/hList7"/>
    <dgm:cxn modelId="{9859C406-EEE3-48A6-A15E-D07A5705D029}" type="presOf" srcId="{FD6519DF-614F-4203-9C1E-C6CB63CCE9C7}" destId="{CEDB1958-559B-42DD-8EA2-C74924A4F6CC}" srcOrd="1" destOrd="0" presId="urn:microsoft.com/office/officeart/2005/8/layout/hList7"/>
    <dgm:cxn modelId="{8BD6FFA5-565B-4162-AABA-89BFAFA10715}" type="presOf" srcId="{08737690-7867-47F7-A654-4FBE723826E5}" destId="{7F9964BC-3329-4C2C-B1ED-446A63074DD1}" srcOrd="0" destOrd="0" presId="urn:microsoft.com/office/officeart/2005/8/layout/hList7"/>
    <dgm:cxn modelId="{873691F1-8810-4037-B77D-9A9260B5F593}" srcId="{B36629C2-FA51-4E15-AB9B-B08AC16D3401}" destId="{FD6519DF-614F-4203-9C1E-C6CB63CCE9C7}" srcOrd="2" destOrd="0" parTransId="{5983F7EA-36C9-47DB-B9EE-9F79DBBEFB6C}" sibTransId="{61E03C42-4B88-407B-9298-E0689D166C79}"/>
    <dgm:cxn modelId="{B8DDB0CA-20C0-488E-9A1B-DAAF2C6F5749}" type="presOf" srcId="{B36629C2-FA51-4E15-AB9B-B08AC16D3401}" destId="{CE2B7471-EA93-4D36-9EBC-1313E6A93C33}" srcOrd="0" destOrd="0" presId="urn:microsoft.com/office/officeart/2005/8/layout/hList7"/>
    <dgm:cxn modelId="{3DF799A9-2934-4099-B442-9A11A1829A83}" type="presOf" srcId="{ACDF2F64-792B-464D-9436-B3D0966299FB}" destId="{CCA5E565-37A8-4CFD-82A4-FA71AD71CA05}" srcOrd="1" destOrd="0" presId="urn:microsoft.com/office/officeart/2005/8/layout/hList7"/>
    <dgm:cxn modelId="{5581DE47-4125-49E5-80D1-04A1096CCDB8}" type="presOf" srcId="{FD6519DF-614F-4203-9C1E-C6CB63CCE9C7}" destId="{5764B73C-4FB1-487B-9E0F-B00D8F7C42CD}" srcOrd="0" destOrd="0" presId="urn:microsoft.com/office/officeart/2005/8/layout/hList7"/>
    <dgm:cxn modelId="{F5DECC76-0A6B-4D8B-9C12-1AB820FE3A99}" type="presOf" srcId="{3DF741E7-08C9-4E05-AE93-1183AC42DF0E}" destId="{DF9E92ED-8499-45DA-A024-CFCA2A8B5800}" srcOrd="1" destOrd="0" presId="urn:microsoft.com/office/officeart/2005/8/layout/hList7"/>
    <dgm:cxn modelId="{7FF07018-B4C6-4CE1-A660-F6EFE8AC6030}" type="presOf" srcId="{ACDF2F64-792B-464D-9436-B3D0966299FB}" destId="{D9EEBDFC-C437-486D-ABA0-DFB877C5FD4C}" srcOrd="0" destOrd="0" presId="urn:microsoft.com/office/officeart/2005/8/layout/hList7"/>
    <dgm:cxn modelId="{ACA61705-03FC-42D4-ACDE-0A63F75D4E57}" type="presParOf" srcId="{CE2B7471-EA93-4D36-9EBC-1313E6A93C33}" destId="{2896341A-5E5D-4709-A9F0-EAB624474BF7}" srcOrd="0" destOrd="0" presId="urn:microsoft.com/office/officeart/2005/8/layout/hList7"/>
    <dgm:cxn modelId="{45FB7850-6ECF-463B-AB2C-2158ED8D8607}" type="presParOf" srcId="{CE2B7471-EA93-4D36-9EBC-1313E6A93C33}" destId="{A43FD24D-33A6-4A9A-8865-90FD7D530808}" srcOrd="1" destOrd="0" presId="urn:microsoft.com/office/officeart/2005/8/layout/hList7"/>
    <dgm:cxn modelId="{7C75DE6F-85AD-439F-8BA8-272E5B8F9F68}" type="presParOf" srcId="{A43FD24D-33A6-4A9A-8865-90FD7D530808}" destId="{2A29FD85-BA84-4A39-9BF7-C66211FCC0E4}" srcOrd="0" destOrd="0" presId="urn:microsoft.com/office/officeart/2005/8/layout/hList7"/>
    <dgm:cxn modelId="{8795D535-7D1D-44C2-8F58-AEA77431C3C5}" type="presParOf" srcId="{2A29FD85-BA84-4A39-9BF7-C66211FCC0E4}" destId="{D9EEBDFC-C437-486D-ABA0-DFB877C5FD4C}" srcOrd="0" destOrd="0" presId="urn:microsoft.com/office/officeart/2005/8/layout/hList7"/>
    <dgm:cxn modelId="{CF257A57-E460-4B31-B1F7-EE693177AD7A}" type="presParOf" srcId="{2A29FD85-BA84-4A39-9BF7-C66211FCC0E4}" destId="{CCA5E565-37A8-4CFD-82A4-FA71AD71CA05}" srcOrd="1" destOrd="0" presId="urn:microsoft.com/office/officeart/2005/8/layout/hList7"/>
    <dgm:cxn modelId="{6A4D4D52-31DB-4B68-A752-EFE7F2EE506F}" type="presParOf" srcId="{2A29FD85-BA84-4A39-9BF7-C66211FCC0E4}" destId="{4DD9FB63-6653-4A00-A988-E95B50D593CD}" srcOrd="2" destOrd="0" presId="urn:microsoft.com/office/officeart/2005/8/layout/hList7"/>
    <dgm:cxn modelId="{3DADD3E7-7C9A-45AD-BFF7-08F8D7940666}" type="presParOf" srcId="{2A29FD85-BA84-4A39-9BF7-C66211FCC0E4}" destId="{89264B91-FEFF-4691-B02A-0693DE70EC58}" srcOrd="3" destOrd="0" presId="urn:microsoft.com/office/officeart/2005/8/layout/hList7"/>
    <dgm:cxn modelId="{78310965-59D1-44A7-AA57-8FC931140EFD}" type="presParOf" srcId="{A43FD24D-33A6-4A9A-8865-90FD7D530808}" destId="{7F9964BC-3329-4C2C-B1ED-446A63074DD1}" srcOrd="1" destOrd="0" presId="urn:microsoft.com/office/officeart/2005/8/layout/hList7"/>
    <dgm:cxn modelId="{46C81B53-3C01-412A-AB3C-4629D6E802CA}" type="presParOf" srcId="{A43FD24D-33A6-4A9A-8865-90FD7D530808}" destId="{E9EF0C08-368E-4977-9002-211613FB6105}" srcOrd="2" destOrd="0" presId="urn:microsoft.com/office/officeart/2005/8/layout/hList7"/>
    <dgm:cxn modelId="{ED8D4140-3D36-41C8-9574-E5D1BAF3FA0E}" type="presParOf" srcId="{E9EF0C08-368E-4977-9002-211613FB6105}" destId="{BDF38A07-67A0-4ABF-A6F2-B2A17A0531FC}" srcOrd="0" destOrd="0" presId="urn:microsoft.com/office/officeart/2005/8/layout/hList7"/>
    <dgm:cxn modelId="{BB38CA59-2531-4F1A-9FC3-9823560CF663}" type="presParOf" srcId="{E9EF0C08-368E-4977-9002-211613FB6105}" destId="{DF9E92ED-8499-45DA-A024-CFCA2A8B5800}" srcOrd="1" destOrd="0" presId="urn:microsoft.com/office/officeart/2005/8/layout/hList7"/>
    <dgm:cxn modelId="{A357728E-56A4-439D-B784-628D6997FDDF}" type="presParOf" srcId="{E9EF0C08-368E-4977-9002-211613FB6105}" destId="{626B68B3-55E3-4046-A18A-6361632D8980}" srcOrd="2" destOrd="0" presId="urn:microsoft.com/office/officeart/2005/8/layout/hList7"/>
    <dgm:cxn modelId="{8A4E8F22-1B10-42A7-B41D-21BA965F6D8E}" type="presParOf" srcId="{E9EF0C08-368E-4977-9002-211613FB6105}" destId="{8E41341C-8780-42F8-B821-BF12AA8E45E3}" srcOrd="3" destOrd="0" presId="urn:microsoft.com/office/officeart/2005/8/layout/hList7"/>
    <dgm:cxn modelId="{8E0DAA45-0811-4D4E-AC7F-F0EFA531292F}" type="presParOf" srcId="{A43FD24D-33A6-4A9A-8865-90FD7D530808}" destId="{BDA4E6DF-CCA4-4BA8-A21E-1183C0765363}" srcOrd="3" destOrd="0" presId="urn:microsoft.com/office/officeart/2005/8/layout/hList7"/>
    <dgm:cxn modelId="{50155F73-80B8-45BA-976E-03A86832994F}" type="presParOf" srcId="{A43FD24D-33A6-4A9A-8865-90FD7D530808}" destId="{7BD5EC8A-058B-4046-BFAB-F79821EEED75}" srcOrd="4" destOrd="0" presId="urn:microsoft.com/office/officeart/2005/8/layout/hList7"/>
    <dgm:cxn modelId="{4DA87838-211A-4AC4-8262-2315159DA42B}" type="presParOf" srcId="{7BD5EC8A-058B-4046-BFAB-F79821EEED75}" destId="{5764B73C-4FB1-487B-9E0F-B00D8F7C42CD}" srcOrd="0" destOrd="0" presId="urn:microsoft.com/office/officeart/2005/8/layout/hList7"/>
    <dgm:cxn modelId="{C1D83854-6038-4A49-9177-E2CBD688EA67}" type="presParOf" srcId="{7BD5EC8A-058B-4046-BFAB-F79821EEED75}" destId="{CEDB1958-559B-42DD-8EA2-C74924A4F6CC}" srcOrd="1" destOrd="0" presId="urn:microsoft.com/office/officeart/2005/8/layout/hList7"/>
    <dgm:cxn modelId="{4BE20370-DDD4-4B0D-99F2-348E7A4F8929}" type="presParOf" srcId="{7BD5EC8A-058B-4046-BFAB-F79821EEED75}" destId="{8A3C28DD-78A2-4167-91D8-E3A80ABB86D1}" srcOrd="2" destOrd="0" presId="urn:microsoft.com/office/officeart/2005/8/layout/hList7"/>
    <dgm:cxn modelId="{074C3404-B964-47B5-911A-894C79FDB7DD}" type="presParOf" srcId="{7BD5EC8A-058B-4046-BFAB-F79821EEED75}" destId="{764E1FE2-0DF3-4AC6-91A6-BF1E5E13667F}" srcOrd="3" destOrd="0" presId="urn:microsoft.com/office/officeart/2005/8/layout/hList7"/>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87540C0-E29A-4E75-8A7B-0EF32CFCB7E1}"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DAAD6CF5-A9B5-4751-967E-87A563DB4865}">
      <dgm:prSet phldrT="[Text]"/>
      <dgm:spPr/>
      <dgm:t>
        <a:bodyPr/>
        <a:lstStyle/>
        <a:p>
          <a:r>
            <a:rPr lang="en-US" dirty="0" smtClean="0"/>
            <a:t>2008</a:t>
          </a:r>
          <a:endParaRPr lang="en-US" dirty="0"/>
        </a:p>
      </dgm:t>
    </dgm:pt>
    <dgm:pt modelId="{58775436-06D0-4596-B6BF-6AEB43E8BCBE}" type="parTrans" cxnId="{0158091E-96CE-4FD1-881F-D4E48B4D9BB3}">
      <dgm:prSet/>
      <dgm:spPr/>
      <dgm:t>
        <a:bodyPr/>
        <a:lstStyle/>
        <a:p>
          <a:endParaRPr lang="en-US"/>
        </a:p>
      </dgm:t>
    </dgm:pt>
    <dgm:pt modelId="{5534ECFF-4FDD-42AD-BCE6-973438BA044B}" type="sibTrans" cxnId="{0158091E-96CE-4FD1-881F-D4E48B4D9BB3}">
      <dgm:prSet/>
      <dgm:spPr/>
      <dgm:t>
        <a:bodyPr/>
        <a:lstStyle/>
        <a:p>
          <a:endParaRPr lang="en-US"/>
        </a:p>
      </dgm:t>
    </dgm:pt>
    <dgm:pt modelId="{BBFD0443-819F-45B4-A0C7-89BB064D642C}">
      <dgm:prSet phldrT="[Text]"/>
      <dgm:spPr/>
      <dgm:t>
        <a:bodyPr/>
        <a:lstStyle/>
        <a:p>
          <a:r>
            <a:rPr lang="en-US" dirty="0" err="1" smtClean="0"/>
            <a:t>NACDD</a:t>
          </a:r>
          <a:r>
            <a:rPr lang="en-US" dirty="0" smtClean="0"/>
            <a:t> and CDC convene the Expert Panel</a:t>
          </a:r>
          <a:endParaRPr lang="en-US" dirty="0"/>
        </a:p>
      </dgm:t>
    </dgm:pt>
    <dgm:pt modelId="{853C26E6-2558-4555-8D7A-713BE5D76C74}" type="parTrans" cxnId="{8006276D-531F-42C8-BAD3-A6D635FD0801}">
      <dgm:prSet/>
      <dgm:spPr/>
      <dgm:t>
        <a:bodyPr/>
        <a:lstStyle/>
        <a:p>
          <a:endParaRPr lang="en-US"/>
        </a:p>
      </dgm:t>
    </dgm:pt>
    <dgm:pt modelId="{809756C2-BB8B-46C1-B597-B0B42769776A}" type="sibTrans" cxnId="{8006276D-531F-42C8-BAD3-A6D635FD0801}">
      <dgm:prSet/>
      <dgm:spPr/>
      <dgm:t>
        <a:bodyPr/>
        <a:lstStyle/>
        <a:p>
          <a:endParaRPr lang="en-US"/>
        </a:p>
      </dgm:t>
    </dgm:pt>
    <dgm:pt modelId="{B046DDB1-C7A1-425A-9288-69C92BAF967D}">
      <dgm:prSet phldrT="[Text]"/>
      <dgm:spPr/>
      <dgm:t>
        <a:bodyPr/>
        <a:lstStyle/>
        <a:p>
          <a:r>
            <a:rPr lang="en-US" dirty="0" smtClean="0"/>
            <a:t>2009</a:t>
          </a:r>
          <a:endParaRPr lang="en-US" dirty="0"/>
        </a:p>
      </dgm:t>
    </dgm:pt>
    <dgm:pt modelId="{5F85FBCB-D990-457C-BB98-A2E2F1F6F272}" type="parTrans" cxnId="{CDD482B0-877C-4A39-8A43-D6D33A878B4B}">
      <dgm:prSet/>
      <dgm:spPr/>
      <dgm:t>
        <a:bodyPr/>
        <a:lstStyle/>
        <a:p>
          <a:endParaRPr lang="en-US"/>
        </a:p>
      </dgm:t>
    </dgm:pt>
    <dgm:pt modelId="{C26F7B06-7D46-4E5D-8823-F2C9A40C647D}" type="sibTrans" cxnId="{CDD482B0-877C-4A39-8A43-D6D33A878B4B}">
      <dgm:prSet/>
      <dgm:spPr/>
      <dgm:t>
        <a:bodyPr/>
        <a:lstStyle/>
        <a:p>
          <a:endParaRPr lang="en-US"/>
        </a:p>
      </dgm:t>
    </dgm:pt>
    <dgm:pt modelId="{0A6DE428-78CB-43F9-95BB-06053C30DC54}">
      <dgm:prSet phldrT="[Text]"/>
      <dgm:spPr/>
      <dgm:t>
        <a:bodyPr/>
        <a:lstStyle/>
        <a:p>
          <a:r>
            <a:rPr lang="en-US" dirty="0" smtClean="0"/>
            <a:t>Expert Panel report released</a:t>
          </a:r>
          <a:endParaRPr lang="en-US" dirty="0"/>
        </a:p>
      </dgm:t>
    </dgm:pt>
    <dgm:pt modelId="{A28E965B-E7FB-4C8A-AB2B-A8057CE9CEA7}" type="parTrans" cxnId="{620D000C-8516-4525-97E1-A77DCC815487}">
      <dgm:prSet/>
      <dgm:spPr/>
      <dgm:t>
        <a:bodyPr/>
        <a:lstStyle/>
        <a:p>
          <a:endParaRPr lang="en-US"/>
        </a:p>
      </dgm:t>
    </dgm:pt>
    <dgm:pt modelId="{0F74C388-BA91-463A-9B97-DCEF3B510BEA}" type="sibTrans" cxnId="{620D000C-8516-4525-97E1-A77DCC815487}">
      <dgm:prSet/>
      <dgm:spPr/>
      <dgm:t>
        <a:bodyPr/>
        <a:lstStyle/>
        <a:p>
          <a:endParaRPr lang="en-US"/>
        </a:p>
      </dgm:t>
    </dgm:pt>
    <dgm:pt modelId="{931139EE-6579-4091-A0BC-4395347EEA22}">
      <dgm:prSet phldrT="[Text]"/>
      <dgm:spPr/>
      <dgm:t>
        <a:bodyPr/>
        <a:lstStyle/>
        <a:p>
          <a:r>
            <a:rPr lang="en-US" dirty="0" smtClean="0"/>
            <a:t>2010</a:t>
          </a:r>
          <a:endParaRPr lang="en-US" dirty="0"/>
        </a:p>
      </dgm:t>
    </dgm:pt>
    <dgm:pt modelId="{1F0095C1-FB23-4992-82C1-C81B8C7C5EBA}" type="parTrans" cxnId="{331D3351-8040-4A7F-B6C6-967ECD6624BA}">
      <dgm:prSet/>
      <dgm:spPr/>
      <dgm:t>
        <a:bodyPr/>
        <a:lstStyle/>
        <a:p>
          <a:endParaRPr lang="en-US"/>
        </a:p>
      </dgm:t>
    </dgm:pt>
    <dgm:pt modelId="{0459EA09-1DD5-4793-92A3-3B4EBD71D708}" type="sibTrans" cxnId="{331D3351-8040-4A7F-B6C6-967ECD6624BA}">
      <dgm:prSet/>
      <dgm:spPr/>
      <dgm:t>
        <a:bodyPr/>
        <a:lstStyle/>
        <a:p>
          <a:endParaRPr lang="en-US"/>
        </a:p>
      </dgm:t>
    </dgm:pt>
    <dgm:pt modelId="{DA1F090C-BBB7-4C7E-B20A-586211812C55}">
      <dgm:prSet phldrT="[Text]"/>
      <dgm:spPr/>
      <dgm:t>
        <a:bodyPr/>
        <a:lstStyle/>
        <a:p>
          <a:r>
            <a:rPr lang="en-US" dirty="0" smtClean="0"/>
            <a:t>HEC reviews report</a:t>
          </a:r>
          <a:endParaRPr lang="en-US" dirty="0"/>
        </a:p>
      </dgm:t>
    </dgm:pt>
    <dgm:pt modelId="{0A607E55-8239-4D60-ADEA-6B6C5E6EB63C}" type="parTrans" cxnId="{0F4A7CF6-B58A-4AD6-82D6-116C30185500}">
      <dgm:prSet/>
      <dgm:spPr/>
      <dgm:t>
        <a:bodyPr/>
        <a:lstStyle/>
        <a:p>
          <a:endParaRPr lang="en-US"/>
        </a:p>
      </dgm:t>
    </dgm:pt>
    <dgm:pt modelId="{5D6E38FF-E105-4315-B5F0-C5A2DADD86EE}" type="sibTrans" cxnId="{0F4A7CF6-B58A-4AD6-82D6-116C30185500}">
      <dgm:prSet/>
      <dgm:spPr/>
      <dgm:t>
        <a:bodyPr/>
        <a:lstStyle/>
        <a:p>
          <a:endParaRPr lang="en-US"/>
        </a:p>
      </dgm:t>
    </dgm:pt>
    <dgm:pt modelId="{8E549B2E-915D-4955-8D1F-9A6F8E0E9D10}">
      <dgm:prSet/>
      <dgm:spPr/>
      <dgm:t>
        <a:bodyPr/>
        <a:lstStyle/>
        <a:p>
          <a:r>
            <a:rPr lang="en-US" dirty="0" smtClean="0"/>
            <a:t>2011</a:t>
          </a:r>
          <a:endParaRPr lang="en-US" dirty="0"/>
        </a:p>
      </dgm:t>
    </dgm:pt>
    <dgm:pt modelId="{64975FDB-2C36-49BB-B828-F36BFB93A484}" type="parTrans" cxnId="{B844EB58-9267-4187-B239-F3AF7542D9E1}">
      <dgm:prSet/>
      <dgm:spPr/>
      <dgm:t>
        <a:bodyPr/>
        <a:lstStyle/>
        <a:p>
          <a:endParaRPr lang="en-US"/>
        </a:p>
      </dgm:t>
    </dgm:pt>
    <dgm:pt modelId="{29B42D5E-2A6E-4EB9-AB0C-7CAAF13CAE94}" type="sibTrans" cxnId="{B844EB58-9267-4187-B239-F3AF7542D9E1}">
      <dgm:prSet/>
      <dgm:spPr/>
      <dgm:t>
        <a:bodyPr/>
        <a:lstStyle/>
        <a:p>
          <a:endParaRPr lang="en-US"/>
        </a:p>
      </dgm:t>
    </dgm:pt>
    <dgm:pt modelId="{65B85101-5DB9-4EFE-A24C-0319C5FB365B}">
      <dgm:prSet/>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dirty="0" smtClean="0"/>
            <a:t>Recommends actions to </a:t>
          </a:r>
          <a:r>
            <a:rPr lang="en-US" dirty="0" err="1" smtClean="0"/>
            <a:t>NACDD</a:t>
          </a:r>
          <a:endParaRPr lang="en-US" dirty="0" smtClean="0"/>
        </a:p>
        <a:p>
          <a:pPr marL="228600" indent="0" defTabSz="1022350">
            <a:lnSpc>
              <a:spcPct val="90000"/>
            </a:lnSpc>
            <a:spcBef>
              <a:spcPct val="0"/>
            </a:spcBef>
            <a:spcAft>
              <a:spcPct val="15000"/>
            </a:spcAft>
            <a:buNone/>
          </a:pPr>
          <a:endParaRPr lang="en-US" dirty="0"/>
        </a:p>
      </dgm:t>
    </dgm:pt>
    <dgm:pt modelId="{BBD2AEBA-0E97-401E-82C2-8FD7370B2E81}" type="parTrans" cxnId="{00ACCA74-C4DC-4D42-99E5-DF764485814F}">
      <dgm:prSet/>
      <dgm:spPr/>
      <dgm:t>
        <a:bodyPr/>
        <a:lstStyle/>
        <a:p>
          <a:endParaRPr lang="en-US"/>
        </a:p>
      </dgm:t>
    </dgm:pt>
    <dgm:pt modelId="{0C090014-C554-4F85-AFB3-209A67E32B56}" type="sibTrans" cxnId="{00ACCA74-C4DC-4D42-99E5-DF764485814F}">
      <dgm:prSet/>
      <dgm:spPr/>
      <dgm:t>
        <a:bodyPr/>
        <a:lstStyle/>
        <a:p>
          <a:endParaRPr lang="en-US"/>
        </a:p>
      </dgm:t>
    </dgm:pt>
    <dgm:pt modelId="{B23F65BA-85CF-404B-94F3-C878A2ED7A89}">
      <dgm:prSet/>
      <dgm:spPr/>
      <dgm:t>
        <a:bodyPr/>
        <a:lstStyle/>
        <a:p>
          <a:r>
            <a:rPr lang="en-US" dirty="0" smtClean="0"/>
            <a:t>2012</a:t>
          </a:r>
          <a:endParaRPr lang="en-US" dirty="0"/>
        </a:p>
      </dgm:t>
    </dgm:pt>
    <dgm:pt modelId="{F4C46468-BD14-4A9A-A642-219FE4B41742}" type="parTrans" cxnId="{E39CE97B-0875-4B98-8235-28397328573D}">
      <dgm:prSet/>
      <dgm:spPr/>
      <dgm:t>
        <a:bodyPr/>
        <a:lstStyle/>
        <a:p>
          <a:endParaRPr lang="en-US"/>
        </a:p>
      </dgm:t>
    </dgm:pt>
    <dgm:pt modelId="{9EEAEE33-DA08-426A-BC76-65A2125179B5}" type="sibTrans" cxnId="{E39CE97B-0875-4B98-8235-28397328573D}">
      <dgm:prSet/>
      <dgm:spPr/>
      <dgm:t>
        <a:bodyPr/>
        <a:lstStyle/>
        <a:p>
          <a:endParaRPr lang="en-US"/>
        </a:p>
      </dgm:t>
    </dgm:pt>
    <dgm:pt modelId="{BD1C6D3F-50B8-442D-8B30-44BE735E33A7}">
      <dgm:prSet/>
      <dgm:spPr/>
      <dgm:t>
        <a:bodyPr/>
        <a:lstStyle/>
        <a:p>
          <a:r>
            <a:rPr lang="en-US" dirty="0" smtClean="0"/>
            <a:t>HEC maps </a:t>
          </a:r>
          <a:r>
            <a:rPr lang="en-US" dirty="0" err="1" smtClean="0"/>
            <a:t>NACDD</a:t>
          </a:r>
          <a:r>
            <a:rPr lang="en-US" dirty="0" smtClean="0"/>
            <a:t> council’s health equity activities</a:t>
          </a:r>
          <a:endParaRPr lang="en-US" dirty="0"/>
        </a:p>
      </dgm:t>
    </dgm:pt>
    <dgm:pt modelId="{B572F50B-3D2B-4F78-824F-667AEF8AAD54}" type="parTrans" cxnId="{BA512245-EA80-47C1-AFF6-06A43E0395D8}">
      <dgm:prSet/>
      <dgm:spPr/>
      <dgm:t>
        <a:bodyPr/>
        <a:lstStyle/>
        <a:p>
          <a:endParaRPr lang="en-US"/>
        </a:p>
      </dgm:t>
    </dgm:pt>
    <dgm:pt modelId="{DFF1F81B-6F0C-407E-9422-03475B713AEF}" type="sibTrans" cxnId="{BA512245-EA80-47C1-AFF6-06A43E0395D8}">
      <dgm:prSet/>
      <dgm:spPr/>
      <dgm:t>
        <a:bodyPr/>
        <a:lstStyle/>
        <a:p>
          <a:endParaRPr lang="en-US"/>
        </a:p>
      </dgm:t>
    </dgm:pt>
    <dgm:pt modelId="{2CA03D7E-E61B-4658-8F9E-05E51EA0EEE8}" type="pres">
      <dgm:prSet presAssocID="{D87540C0-E29A-4E75-8A7B-0EF32CFCB7E1}" presName="linearFlow" presStyleCnt="0">
        <dgm:presLayoutVars>
          <dgm:dir/>
          <dgm:animLvl val="lvl"/>
          <dgm:resizeHandles val="exact"/>
        </dgm:presLayoutVars>
      </dgm:prSet>
      <dgm:spPr/>
      <dgm:t>
        <a:bodyPr/>
        <a:lstStyle/>
        <a:p>
          <a:endParaRPr lang="en-US"/>
        </a:p>
      </dgm:t>
    </dgm:pt>
    <dgm:pt modelId="{5C53B6FB-2583-4D07-B921-F9ECEEA2AE28}" type="pres">
      <dgm:prSet presAssocID="{DAAD6CF5-A9B5-4751-967E-87A563DB4865}" presName="composite" presStyleCnt="0"/>
      <dgm:spPr/>
    </dgm:pt>
    <dgm:pt modelId="{2120C324-5B8B-4C24-86E3-0F3250257329}" type="pres">
      <dgm:prSet presAssocID="{DAAD6CF5-A9B5-4751-967E-87A563DB4865}" presName="parentText" presStyleLbl="alignNode1" presStyleIdx="0" presStyleCnt="5">
        <dgm:presLayoutVars>
          <dgm:chMax val="1"/>
          <dgm:bulletEnabled val="1"/>
        </dgm:presLayoutVars>
      </dgm:prSet>
      <dgm:spPr/>
      <dgm:t>
        <a:bodyPr/>
        <a:lstStyle/>
        <a:p>
          <a:endParaRPr lang="en-US"/>
        </a:p>
      </dgm:t>
    </dgm:pt>
    <dgm:pt modelId="{B87F844D-7B1C-41DA-B0EF-F6784145DB47}" type="pres">
      <dgm:prSet presAssocID="{DAAD6CF5-A9B5-4751-967E-87A563DB4865}" presName="descendantText" presStyleLbl="alignAcc1" presStyleIdx="0" presStyleCnt="5">
        <dgm:presLayoutVars>
          <dgm:bulletEnabled val="1"/>
        </dgm:presLayoutVars>
      </dgm:prSet>
      <dgm:spPr/>
      <dgm:t>
        <a:bodyPr/>
        <a:lstStyle/>
        <a:p>
          <a:endParaRPr lang="en-US"/>
        </a:p>
      </dgm:t>
    </dgm:pt>
    <dgm:pt modelId="{C7430E18-E9A7-46B7-84A8-1772AF86DE16}" type="pres">
      <dgm:prSet presAssocID="{5534ECFF-4FDD-42AD-BCE6-973438BA044B}" presName="sp" presStyleCnt="0"/>
      <dgm:spPr/>
    </dgm:pt>
    <dgm:pt modelId="{9A39B2E4-85E2-4DD6-AA6B-522065223FDA}" type="pres">
      <dgm:prSet presAssocID="{B046DDB1-C7A1-425A-9288-69C92BAF967D}" presName="composite" presStyleCnt="0"/>
      <dgm:spPr/>
    </dgm:pt>
    <dgm:pt modelId="{6211B99C-E81D-4F37-BB99-C312912B4030}" type="pres">
      <dgm:prSet presAssocID="{B046DDB1-C7A1-425A-9288-69C92BAF967D}" presName="parentText" presStyleLbl="alignNode1" presStyleIdx="1" presStyleCnt="5">
        <dgm:presLayoutVars>
          <dgm:chMax val="1"/>
          <dgm:bulletEnabled val="1"/>
        </dgm:presLayoutVars>
      </dgm:prSet>
      <dgm:spPr/>
      <dgm:t>
        <a:bodyPr/>
        <a:lstStyle/>
        <a:p>
          <a:endParaRPr lang="en-US"/>
        </a:p>
      </dgm:t>
    </dgm:pt>
    <dgm:pt modelId="{DFC53208-1615-4731-B234-55EDAB598104}" type="pres">
      <dgm:prSet presAssocID="{B046DDB1-C7A1-425A-9288-69C92BAF967D}" presName="descendantText" presStyleLbl="alignAcc1" presStyleIdx="1" presStyleCnt="5">
        <dgm:presLayoutVars>
          <dgm:bulletEnabled val="1"/>
        </dgm:presLayoutVars>
      </dgm:prSet>
      <dgm:spPr/>
      <dgm:t>
        <a:bodyPr/>
        <a:lstStyle/>
        <a:p>
          <a:endParaRPr lang="en-US"/>
        </a:p>
      </dgm:t>
    </dgm:pt>
    <dgm:pt modelId="{658C6C7C-69A8-4187-B6AA-F766A75810AE}" type="pres">
      <dgm:prSet presAssocID="{C26F7B06-7D46-4E5D-8823-F2C9A40C647D}" presName="sp" presStyleCnt="0"/>
      <dgm:spPr/>
    </dgm:pt>
    <dgm:pt modelId="{B2B80E25-B528-4B25-ACFE-F41BB0BDB218}" type="pres">
      <dgm:prSet presAssocID="{931139EE-6579-4091-A0BC-4395347EEA22}" presName="composite" presStyleCnt="0"/>
      <dgm:spPr/>
    </dgm:pt>
    <dgm:pt modelId="{5A796F0E-2DAA-4088-BC7F-71ED210461EA}" type="pres">
      <dgm:prSet presAssocID="{931139EE-6579-4091-A0BC-4395347EEA22}" presName="parentText" presStyleLbl="alignNode1" presStyleIdx="2" presStyleCnt="5">
        <dgm:presLayoutVars>
          <dgm:chMax val="1"/>
          <dgm:bulletEnabled val="1"/>
        </dgm:presLayoutVars>
      </dgm:prSet>
      <dgm:spPr/>
      <dgm:t>
        <a:bodyPr/>
        <a:lstStyle/>
        <a:p>
          <a:endParaRPr lang="en-US"/>
        </a:p>
      </dgm:t>
    </dgm:pt>
    <dgm:pt modelId="{4D8295F3-9922-4A41-9BA2-9B4F78A09DE8}" type="pres">
      <dgm:prSet presAssocID="{931139EE-6579-4091-A0BC-4395347EEA22}" presName="descendantText" presStyleLbl="alignAcc1" presStyleIdx="2" presStyleCnt="5">
        <dgm:presLayoutVars>
          <dgm:bulletEnabled val="1"/>
        </dgm:presLayoutVars>
      </dgm:prSet>
      <dgm:spPr/>
      <dgm:t>
        <a:bodyPr/>
        <a:lstStyle/>
        <a:p>
          <a:endParaRPr lang="en-US"/>
        </a:p>
      </dgm:t>
    </dgm:pt>
    <dgm:pt modelId="{124A18B1-F023-4C86-B6D6-DBF5F2225A98}" type="pres">
      <dgm:prSet presAssocID="{0459EA09-1DD5-4793-92A3-3B4EBD71D708}" presName="sp" presStyleCnt="0"/>
      <dgm:spPr/>
    </dgm:pt>
    <dgm:pt modelId="{D40F25B7-5E47-4C47-99F9-7FE370E66739}" type="pres">
      <dgm:prSet presAssocID="{8E549B2E-915D-4955-8D1F-9A6F8E0E9D10}" presName="composite" presStyleCnt="0"/>
      <dgm:spPr/>
    </dgm:pt>
    <dgm:pt modelId="{302B690C-01EA-4E5C-8FF1-18D7430A43D6}" type="pres">
      <dgm:prSet presAssocID="{8E549B2E-915D-4955-8D1F-9A6F8E0E9D10}" presName="parentText" presStyleLbl="alignNode1" presStyleIdx="3" presStyleCnt="5">
        <dgm:presLayoutVars>
          <dgm:chMax val="1"/>
          <dgm:bulletEnabled val="1"/>
        </dgm:presLayoutVars>
      </dgm:prSet>
      <dgm:spPr/>
      <dgm:t>
        <a:bodyPr/>
        <a:lstStyle/>
        <a:p>
          <a:endParaRPr lang="en-US"/>
        </a:p>
      </dgm:t>
    </dgm:pt>
    <dgm:pt modelId="{C242AC7E-F784-4E18-A78A-3B116893E83D}" type="pres">
      <dgm:prSet presAssocID="{8E549B2E-915D-4955-8D1F-9A6F8E0E9D10}" presName="descendantText" presStyleLbl="alignAcc1" presStyleIdx="3" presStyleCnt="5">
        <dgm:presLayoutVars>
          <dgm:bulletEnabled val="1"/>
        </dgm:presLayoutVars>
      </dgm:prSet>
      <dgm:spPr/>
      <dgm:t>
        <a:bodyPr/>
        <a:lstStyle/>
        <a:p>
          <a:endParaRPr lang="en-US"/>
        </a:p>
      </dgm:t>
    </dgm:pt>
    <dgm:pt modelId="{3E64A97A-0CAA-44D7-9278-834022C60677}" type="pres">
      <dgm:prSet presAssocID="{29B42D5E-2A6E-4EB9-AB0C-7CAAF13CAE94}" presName="sp" presStyleCnt="0"/>
      <dgm:spPr/>
    </dgm:pt>
    <dgm:pt modelId="{3244BE62-9FED-433E-9F3B-0F918B0CBC58}" type="pres">
      <dgm:prSet presAssocID="{B23F65BA-85CF-404B-94F3-C878A2ED7A89}" presName="composite" presStyleCnt="0"/>
      <dgm:spPr/>
    </dgm:pt>
    <dgm:pt modelId="{62FA9D62-29F4-40F0-B0CC-88D903DD1C9A}" type="pres">
      <dgm:prSet presAssocID="{B23F65BA-85CF-404B-94F3-C878A2ED7A89}" presName="parentText" presStyleLbl="alignNode1" presStyleIdx="4" presStyleCnt="5">
        <dgm:presLayoutVars>
          <dgm:chMax val="1"/>
          <dgm:bulletEnabled val="1"/>
        </dgm:presLayoutVars>
      </dgm:prSet>
      <dgm:spPr/>
      <dgm:t>
        <a:bodyPr/>
        <a:lstStyle/>
        <a:p>
          <a:endParaRPr lang="en-US"/>
        </a:p>
      </dgm:t>
    </dgm:pt>
    <dgm:pt modelId="{B6F64A44-4C7D-405D-B043-0611562C084B}" type="pres">
      <dgm:prSet presAssocID="{B23F65BA-85CF-404B-94F3-C878A2ED7A89}" presName="descendantText" presStyleLbl="alignAcc1" presStyleIdx="4" presStyleCnt="5">
        <dgm:presLayoutVars>
          <dgm:bulletEnabled val="1"/>
        </dgm:presLayoutVars>
      </dgm:prSet>
      <dgm:spPr/>
      <dgm:t>
        <a:bodyPr/>
        <a:lstStyle/>
        <a:p>
          <a:endParaRPr lang="en-US"/>
        </a:p>
      </dgm:t>
    </dgm:pt>
  </dgm:ptLst>
  <dgm:cxnLst>
    <dgm:cxn modelId="{C63610B3-1E3A-4992-93C7-E24A0BF3606C}" type="presOf" srcId="{931139EE-6579-4091-A0BC-4395347EEA22}" destId="{5A796F0E-2DAA-4088-BC7F-71ED210461EA}" srcOrd="0" destOrd="0" presId="urn:microsoft.com/office/officeart/2005/8/layout/chevron2"/>
    <dgm:cxn modelId="{A7535EC8-07C4-4692-9570-C398BB69A1AD}" type="presOf" srcId="{BBFD0443-819F-45B4-A0C7-89BB064D642C}" destId="{B87F844D-7B1C-41DA-B0EF-F6784145DB47}" srcOrd="0" destOrd="0" presId="urn:microsoft.com/office/officeart/2005/8/layout/chevron2"/>
    <dgm:cxn modelId="{5A3F6214-1E68-4711-83AA-1F49773A95AB}" type="presOf" srcId="{B23F65BA-85CF-404B-94F3-C878A2ED7A89}" destId="{62FA9D62-29F4-40F0-B0CC-88D903DD1C9A}" srcOrd="0" destOrd="0" presId="urn:microsoft.com/office/officeart/2005/8/layout/chevron2"/>
    <dgm:cxn modelId="{DB24192A-7205-45B5-8979-20E2B3D818D2}" type="presOf" srcId="{B046DDB1-C7A1-425A-9288-69C92BAF967D}" destId="{6211B99C-E81D-4F37-BB99-C312912B4030}" srcOrd="0" destOrd="0" presId="urn:microsoft.com/office/officeart/2005/8/layout/chevron2"/>
    <dgm:cxn modelId="{BA512245-EA80-47C1-AFF6-06A43E0395D8}" srcId="{B23F65BA-85CF-404B-94F3-C878A2ED7A89}" destId="{BD1C6D3F-50B8-442D-8B30-44BE735E33A7}" srcOrd="0" destOrd="0" parTransId="{B572F50B-3D2B-4F78-824F-667AEF8AAD54}" sibTransId="{DFF1F81B-6F0C-407E-9422-03475B713AEF}"/>
    <dgm:cxn modelId="{AFFD1F64-2B96-4C31-B7B5-90FDC9EE8E90}" type="presOf" srcId="{BD1C6D3F-50B8-442D-8B30-44BE735E33A7}" destId="{B6F64A44-4C7D-405D-B043-0611562C084B}" srcOrd="0" destOrd="0" presId="urn:microsoft.com/office/officeart/2005/8/layout/chevron2"/>
    <dgm:cxn modelId="{B844EB58-9267-4187-B239-F3AF7542D9E1}" srcId="{D87540C0-E29A-4E75-8A7B-0EF32CFCB7E1}" destId="{8E549B2E-915D-4955-8D1F-9A6F8E0E9D10}" srcOrd="3" destOrd="0" parTransId="{64975FDB-2C36-49BB-B828-F36BFB93A484}" sibTransId="{29B42D5E-2A6E-4EB9-AB0C-7CAAF13CAE94}"/>
    <dgm:cxn modelId="{E39CE97B-0875-4B98-8235-28397328573D}" srcId="{D87540C0-E29A-4E75-8A7B-0EF32CFCB7E1}" destId="{B23F65BA-85CF-404B-94F3-C878A2ED7A89}" srcOrd="4" destOrd="0" parTransId="{F4C46468-BD14-4A9A-A642-219FE4B41742}" sibTransId="{9EEAEE33-DA08-426A-BC76-65A2125179B5}"/>
    <dgm:cxn modelId="{21EFDEFA-8AA4-464E-A955-8FB0E6573C82}" type="presOf" srcId="{8E549B2E-915D-4955-8D1F-9A6F8E0E9D10}" destId="{302B690C-01EA-4E5C-8FF1-18D7430A43D6}" srcOrd="0" destOrd="0" presId="urn:microsoft.com/office/officeart/2005/8/layout/chevron2"/>
    <dgm:cxn modelId="{A6F43E2A-D4DC-4966-A5F3-C9713DC088E0}" type="presOf" srcId="{D87540C0-E29A-4E75-8A7B-0EF32CFCB7E1}" destId="{2CA03D7E-E61B-4658-8F9E-05E51EA0EEE8}" srcOrd="0" destOrd="0" presId="urn:microsoft.com/office/officeart/2005/8/layout/chevron2"/>
    <dgm:cxn modelId="{090876E4-3343-4088-84B3-AC9405CDC097}" type="presOf" srcId="{0A6DE428-78CB-43F9-95BB-06053C30DC54}" destId="{DFC53208-1615-4731-B234-55EDAB598104}" srcOrd="0" destOrd="0" presId="urn:microsoft.com/office/officeart/2005/8/layout/chevron2"/>
    <dgm:cxn modelId="{7971151B-66C2-4C4A-9DA8-E59EF5AA44F4}" type="presOf" srcId="{DAAD6CF5-A9B5-4751-967E-87A563DB4865}" destId="{2120C324-5B8B-4C24-86E3-0F3250257329}" srcOrd="0" destOrd="0" presId="urn:microsoft.com/office/officeart/2005/8/layout/chevron2"/>
    <dgm:cxn modelId="{620D000C-8516-4525-97E1-A77DCC815487}" srcId="{B046DDB1-C7A1-425A-9288-69C92BAF967D}" destId="{0A6DE428-78CB-43F9-95BB-06053C30DC54}" srcOrd="0" destOrd="0" parTransId="{A28E965B-E7FB-4C8A-AB2B-A8057CE9CEA7}" sibTransId="{0F74C388-BA91-463A-9B97-DCEF3B510BEA}"/>
    <dgm:cxn modelId="{331D3351-8040-4A7F-B6C6-967ECD6624BA}" srcId="{D87540C0-E29A-4E75-8A7B-0EF32CFCB7E1}" destId="{931139EE-6579-4091-A0BC-4395347EEA22}" srcOrd="2" destOrd="0" parTransId="{1F0095C1-FB23-4992-82C1-C81B8C7C5EBA}" sibTransId="{0459EA09-1DD5-4793-92A3-3B4EBD71D708}"/>
    <dgm:cxn modelId="{00ACCA74-C4DC-4D42-99E5-DF764485814F}" srcId="{8E549B2E-915D-4955-8D1F-9A6F8E0E9D10}" destId="{65B85101-5DB9-4EFE-A24C-0319C5FB365B}" srcOrd="0" destOrd="0" parTransId="{BBD2AEBA-0E97-401E-82C2-8FD7370B2E81}" sibTransId="{0C090014-C554-4F85-AFB3-209A67E32B56}"/>
    <dgm:cxn modelId="{592C0F92-351E-4726-8089-DA5496896547}" type="presOf" srcId="{DA1F090C-BBB7-4C7E-B20A-586211812C55}" destId="{4D8295F3-9922-4A41-9BA2-9B4F78A09DE8}" srcOrd="0" destOrd="0" presId="urn:microsoft.com/office/officeart/2005/8/layout/chevron2"/>
    <dgm:cxn modelId="{8006276D-531F-42C8-BAD3-A6D635FD0801}" srcId="{DAAD6CF5-A9B5-4751-967E-87A563DB4865}" destId="{BBFD0443-819F-45B4-A0C7-89BB064D642C}" srcOrd="0" destOrd="0" parTransId="{853C26E6-2558-4555-8D7A-713BE5D76C74}" sibTransId="{809756C2-BB8B-46C1-B597-B0B42769776A}"/>
    <dgm:cxn modelId="{0158091E-96CE-4FD1-881F-D4E48B4D9BB3}" srcId="{D87540C0-E29A-4E75-8A7B-0EF32CFCB7E1}" destId="{DAAD6CF5-A9B5-4751-967E-87A563DB4865}" srcOrd="0" destOrd="0" parTransId="{58775436-06D0-4596-B6BF-6AEB43E8BCBE}" sibTransId="{5534ECFF-4FDD-42AD-BCE6-973438BA044B}"/>
    <dgm:cxn modelId="{78724D5F-4C6C-4EBC-887D-ABDF911C2E88}" type="presOf" srcId="{65B85101-5DB9-4EFE-A24C-0319C5FB365B}" destId="{C242AC7E-F784-4E18-A78A-3B116893E83D}" srcOrd="0" destOrd="0" presId="urn:microsoft.com/office/officeart/2005/8/layout/chevron2"/>
    <dgm:cxn modelId="{0F4A7CF6-B58A-4AD6-82D6-116C30185500}" srcId="{931139EE-6579-4091-A0BC-4395347EEA22}" destId="{DA1F090C-BBB7-4C7E-B20A-586211812C55}" srcOrd="0" destOrd="0" parTransId="{0A607E55-8239-4D60-ADEA-6B6C5E6EB63C}" sibTransId="{5D6E38FF-E105-4315-B5F0-C5A2DADD86EE}"/>
    <dgm:cxn modelId="{CDD482B0-877C-4A39-8A43-D6D33A878B4B}" srcId="{D87540C0-E29A-4E75-8A7B-0EF32CFCB7E1}" destId="{B046DDB1-C7A1-425A-9288-69C92BAF967D}" srcOrd="1" destOrd="0" parTransId="{5F85FBCB-D990-457C-BB98-A2E2F1F6F272}" sibTransId="{C26F7B06-7D46-4E5D-8823-F2C9A40C647D}"/>
    <dgm:cxn modelId="{5EB32535-2F5A-4D02-ABB5-364299814E16}" type="presParOf" srcId="{2CA03D7E-E61B-4658-8F9E-05E51EA0EEE8}" destId="{5C53B6FB-2583-4D07-B921-F9ECEEA2AE28}" srcOrd="0" destOrd="0" presId="urn:microsoft.com/office/officeart/2005/8/layout/chevron2"/>
    <dgm:cxn modelId="{1F2AD749-0F73-4336-948D-D716844A64EB}" type="presParOf" srcId="{5C53B6FB-2583-4D07-B921-F9ECEEA2AE28}" destId="{2120C324-5B8B-4C24-86E3-0F3250257329}" srcOrd="0" destOrd="0" presId="urn:microsoft.com/office/officeart/2005/8/layout/chevron2"/>
    <dgm:cxn modelId="{C930A242-9FE6-4355-9303-DAE00E01E8C4}" type="presParOf" srcId="{5C53B6FB-2583-4D07-B921-F9ECEEA2AE28}" destId="{B87F844D-7B1C-41DA-B0EF-F6784145DB47}" srcOrd="1" destOrd="0" presId="urn:microsoft.com/office/officeart/2005/8/layout/chevron2"/>
    <dgm:cxn modelId="{ED4CE82A-169A-4563-BC12-C196D239D836}" type="presParOf" srcId="{2CA03D7E-E61B-4658-8F9E-05E51EA0EEE8}" destId="{C7430E18-E9A7-46B7-84A8-1772AF86DE16}" srcOrd="1" destOrd="0" presId="urn:microsoft.com/office/officeart/2005/8/layout/chevron2"/>
    <dgm:cxn modelId="{19F9D46E-19DF-49EC-84A5-26C53BCE937E}" type="presParOf" srcId="{2CA03D7E-E61B-4658-8F9E-05E51EA0EEE8}" destId="{9A39B2E4-85E2-4DD6-AA6B-522065223FDA}" srcOrd="2" destOrd="0" presId="urn:microsoft.com/office/officeart/2005/8/layout/chevron2"/>
    <dgm:cxn modelId="{8CC28C1F-432F-4ED2-8AE0-1BC7BE8A1D74}" type="presParOf" srcId="{9A39B2E4-85E2-4DD6-AA6B-522065223FDA}" destId="{6211B99C-E81D-4F37-BB99-C312912B4030}" srcOrd="0" destOrd="0" presId="urn:microsoft.com/office/officeart/2005/8/layout/chevron2"/>
    <dgm:cxn modelId="{87EFB90E-224F-48B7-A4FB-C0C1AF5C1326}" type="presParOf" srcId="{9A39B2E4-85E2-4DD6-AA6B-522065223FDA}" destId="{DFC53208-1615-4731-B234-55EDAB598104}" srcOrd="1" destOrd="0" presId="urn:microsoft.com/office/officeart/2005/8/layout/chevron2"/>
    <dgm:cxn modelId="{63E9AFC3-3ACC-4C2F-842F-1B331FFB3A45}" type="presParOf" srcId="{2CA03D7E-E61B-4658-8F9E-05E51EA0EEE8}" destId="{658C6C7C-69A8-4187-B6AA-F766A75810AE}" srcOrd="3" destOrd="0" presId="urn:microsoft.com/office/officeart/2005/8/layout/chevron2"/>
    <dgm:cxn modelId="{737FF0EB-2BEF-4313-BF80-08EF35A84F9C}" type="presParOf" srcId="{2CA03D7E-E61B-4658-8F9E-05E51EA0EEE8}" destId="{B2B80E25-B528-4B25-ACFE-F41BB0BDB218}" srcOrd="4" destOrd="0" presId="urn:microsoft.com/office/officeart/2005/8/layout/chevron2"/>
    <dgm:cxn modelId="{E3AFCB33-0C53-40E8-A90A-F61352A5048B}" type="presParOf" srcId="{B2B80E25-B528-4B25-ACFE-F41BB0BDB218}" destId="{5A796F0E-2DAA-4088-BC7F-71ED210461EA}" srcOrd="0" destOrd="0" presId="urn:microsoft.com/office/officeart/2005/8/layout/chevron2"/>
    <dgm:cxn modelId="{05EF50D5-F141-4E52-B838-5EF594A99882}" type="presParOf" srcId="{B2B80E25-B528-4B25-ACFE-F41BB0BDB218}" destId="{4D8295F3-9922-4A41-9BA2-9B4F78A09DE8}" srcOrd="1" destOrd="0" presId="urn:microsoft.com/office/officeart/2005/8/layout/chevron2"/>
    <dgm:cxn modelId="{7260CEAE-97AC-43C8-9627-CB65E06F3A20}" type="presParOf" srcId="{2CA03D7E-E61B-4658-8F9E-05E51EA0EEE8}" destId="{124A18B1-F023-4C86-B6D6-DBF5F2225A98}" srcOrd="5" destOrd="0" presId="urn:microsoft.com/office/officeart/2005/8/layout/chevron2"/>
    <dgm:cxn modelId="{A589D335-8ED7-45E4-A606-7530AB40C93D}" type="presParOf" srcId="{2CA03D7E-E61B-4658-8F9E-05E51EA0EEE8}" destId="{D40F25B7-5E47-4C47-99F9-7FE370E66739}" srcOrd="6" destOrd="0" presId="urn:microsoft.com/office/officeart/2005/8/layout/chevron2"/>
    <dgm:cxn modelId="{ABA54F96-C0B7-4499-B11F-B2FE7331540D}" type="presParOf" srcId="{D40F25B7-5E47-4C47-99F9-7FE370E66739}" destId="{302B690C-01EA-4E5C-8FF1-18D7430A43D6}" srcOrd="0" destOrd="0" presId="urn:microsoft.com/office/officeart/2005/8/layout/chevron2"/>
    <dgm:cxn modelId="{1981B323-E1A9-44C8-A15F-B6774F71C3FC}" type="presParOf" srcId="{D40F25B7-5E47-4C47-99F9-7FE370E66739}" destId="{C242AC7E-F784-4E18-A78A-3B116893E83D}" srcOrd="1" destOrd="0" presId="urn:microsoft.com/office/officeart/2005/8/layout/chevron2"/>
    <dgm:cxn modelId="{F80633E5-E8D8-4917-B633-92300ADDEA25}" type="presParOf" srcId="{2CA03D7E-E61B-4658-8F9E-05E51EA0EEE8}" destId="{3E64A97A-0CAA-44D7-9278-834022C60677}" srcOrd="7" destOrd="0" presId="urn:microsoft.com/office/officeart/2005/8/layout/chevron2"/>
    <dgm:cxn modelId="{52DE3F9D-89AF-445F-89F7-09A392219A6D}" type="presParOf" srcId="{2CA03D7E-E61B-4658-8F9E-05E51EA0EEE8}" destId="{3244BE62-9FED-433E-9F3B-0F918B0CBC58}" srcOrd="8" destOrd="0" presId="urn:microsoft.com/office/officeart/2005/8/layout/chevron2"/>
    <dgm:cxn modelId="{EA537D5B-9EAB-41F3-9841-B57C784D193C}" type="presParOf" srcId="{3244BE62-9FED-433E-9F3B-0F918B0CBC58}" destId="{62FA9D62-29F4-40F0-B0CC-88D903DD1C9A}" srcOrd="0" destOrd="0" presId="urn:microsoft.com/office/officeart/2005/8/layout/chevron2"/>
    <dgm:cxn modelId="{E94A02F1-A12E-4371-A4D8-30E8AC48EAFE}" type="presParOf" srcId="{3244BE62-9FED-433E-9F3B-0F918B0CBC58}" destId="{B6F64A44-4C7D-405D-B043-0611562C084B}" srcOrd="1" destOrd="0" presId="urn:microsoft.com/office/officeart/2005/8/layout/chevron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51002C3-FD6A-426A-84E3-942C1DB2A8F1}" type="doc">
      <dgm:prSet loTypeId="urn:microsoft.com/office/officeart/2005/8/layout/arrow2" loCatId="process" qsTypeId="urn:microsoft.com/office/officeart/2005/8/quickstyle/simple1" qsCatId="simple" csTypeId="urn:microsoft.com/office/officeart/2005/8/colors/accent1_2" csCatId="accent1" phldr="1"/>
      <dgm:spPr/>
      <dgm:t>
        <a:bodyPr/>
        <a:lstStyle/>
        <a:p>
          <a:endParaRPr lang="en-US"/>
        </a:p>
      </dgm:t>
    </dgm:pt>
    <dgm:pt modelId="{E4553285-6F3C-4297-B03B-7A59E0772D75}">
      <dgm:prSet phldrT="[Text]"/>
      <dgm:spPr/>
      <dgm:t>
        <a:bodyPr/>
        <a:lstStyle/>
        <a:p>
          <a:r>
            <a:rPr lang="en-US" dirty="0" smtClean="0"/>
            <a:t>Design</a:t>
          </a:r>
          <a:endParaRPr lang="en-US" dirty="0"/>
        </a:p>
      </dgm:t>
    </dgm:pt>
    <dgm:pt modelId="{17402AA6-078E-4F55-96BD-65E796155034}" type="parTrans" cxnId="{835A6A3F-DEBD-41A4-A18C-A0342053E6D8}">
      <dgm:prSet/>
      <dgm:spPr/>
      <dgm:t>
        <a:bodyPr/>
        <a:lstStyle/>
        <a:p>
          <a:endParaRPr lang="en-US"/>
        </a:p>
      </dgm:t>
    </dgm:pt>
    <dgm:pt modelId="{A397D903-12A6-4A02-8892-CDDBB631A3E5}" type="sibTrans" cxnId="{835A6A3F-DEBD-41A4-A18C-A0342053E6D8}">
      <dgm:prSet/>
      <dgm:spPr/>
      <dgm:t>
        <a:bodyPr/>
        <a:lstStyle/>
        <a:p>
          <a:endParaRPr lang="en-US"/>
        </a:p>
      </dgm:t>
    </dgm:pt>
    <dgm:pt modelId="{042CBDE0-AD43-4E43-B605-952B35E30DA9}">
      <dgm:prSet phldrT="[Text]"/>
      <dgm:spPr/>
      <dgm:t>
        <a:bodyPr/>
        <a:lstStyle/>
        <a:p>
          <a:r>
            <a:rPr lang="en-US" dirty="0" smtClean="0"/>
            <a:t>Recruit </a:t>
          </a:r>
          <a:endParaRPr lang="en-US" dirty="0"/>
        </a:p>
      </dgm:t>
    </dgm:pt>
    <dgm:pt modelId="{69E8AE36-ED83-4187-BD5A-73BD0A166551}" type="parTrans" cxnId="{30520225-3B2E-4B09-B761-5C74FE5CFD7C}">
      <dgm:prSet/>
      <dgm:spPr/>
      <dgm:t>
        <a:bodyPr/>
        <a:lstStyle/>
        <a:p>
          <a:endParaRPr lang="en-US"/>
        </a:p>
      </dgm:t>
    </dgm:pt>
    <dgm:pt modelId="{16437072-7561-4337-9E13-E55330EA1280}" type="sibTrans" cxnId="{30520225-3B2E-4B09-B761-5C74FE5CFD7C}">
      <dgm:prSet/>
      <dgm:spPr/>
      <dgm:t>
        <a:bodyPr/>
        <a:lstStyle/>
        <a:p>
          <a:endParaRPr lang="en-US"/>
        </a:p>
      </dgm:t>
    </dgm:pt>
    <dgm:pt modelId="{B4D8D990-6DFB-4492-A3EB-E1F6423F6E7F}">
      <dgm:prSet phldrT="[Text]"/>
      <dgm:spPr/>
      <dgm:t>
        <a:bodyPr/>
        <a:lstStyle/>
        <a:p>
          <a:r>
            <a:rPr lang="en-US" dirty="0" smtClean="0"/>
            <a:t>Distribute</a:t>
          </a:r>
          <a:endParaRPr lang="en-US" dirty="0"/>
        </a:p>
      </dgm:t>
    </dgm:pt>
    <dgm:pt modelId="{8BDB9F4C-1369-4DEB-AD45-725240550B8C}" type="parTrans" cxnId="{3C545D16-C9E7-4316-A7B9-4F845D8064D7}">
      <dgm:prSet/>
      <dgm:spPr/>
      <dgm:t>
        <a:bodyPr/>
        <a:lstStyle/>
        <a:p>
          <a:endParaRPr lang="en-US"/>
        </a:p>
      </dgm:t>
    </dgm:pt>
    <dgm:pt modelId="{06C631D5-A558-4824-81CE-0F3C4B19136E}" type="sibTrans" cxnId="{3C545D16-C9E7-4316-A7B9-4F845D8064D7}">
      <dgm:prSet/>
      <dgm:spPr/>
      <dgm:t>
        <a:bodyPr/>
        <a:lstStyle/>
        <a:p>
          <a:endParaRPr lang="en-US"/>
        </a:p>
      </dgm:t>
    </dgm:pt>
    <dgm:pt modelId="{2FA10D81-070E-4ECA-BF2B-4B6854A8671A}">
      <dgm:prSet/>
      <dgm:spPr/>
      <dgm:t>
        <a:bodyPr/>
        <a:lstStyle/>
        <a:p>
          <a:r>
            <a:rPr lang="en-US" dirty="0" smtClean="0"/>
            <a:t>Interview</a:t>
          </a:r>
          <a:endParaRPr lang="en-US" dirty="0"/>
        </a:p>
      </dgm:t>
    </dgm:pt>
    <dgm:pt modelId="{5FE61B14-66C5-4D0B-9FA2-1BB097D7AB99}" type="parTrans" cxnId="{4CAF274F-1D2F-41C8-8136-82A1ABA11290}">
      <dgm:prSet/>
      <dgm:spPr/>
      <dgm:t>
        <a:bodyPr/>
        <a:lstStyle/>
        <a:p>
          <a:endParaRPr lang="en-US"/>
        </a:p>
      </dgm:t>
    </dgm:pt>
    <dgm:pt modelId="{7AAF1DD5-3A62-4A46-B762-0E11BDDECA4D}" type="sibTrans" cxnId="{4CAF274F-1D2F-41C8-8136-82A1ABA11290}">
      <dgm:prSet/>
      <dgm:spPr/>
      <dgm:t>
        <a:bodyPr/>
        <a:lstStyle/>
        <a:p>
          <a:endParaRPr lang="en-US"/>
        </a:p>
      </dgm:t>
    </dgm:pt>
    <dgm:pt modelId="{4F84C01D-8CCA-4775-858B-E908F5168B29}">
      <dgm:prSet/>
      <dgm:spPr/>
      <dgm:t>
        <a:bodyPr/>
        <a:lstStyle/>
        <a:p>
          <a:r>
            <a:rPr lang="en-US" dirty="0" smtClean="0"/>
            <a:t>Analyze, synthesize</a:t>
          </a:r>
          <a:endParaRPr lang="en-US" dirty="0"/>
        </a:p>
      </dgm:t>
    </dgm:pt>
    <dgm:pt modelId="{1DFBD4DA-54CE-4623-BD57-3B20DA7AAFF0}" type="parTrans" cxnId="{ADE29217-098A-4727-91F1-A64E1DB2E0FD}">
      <dgm:prSet/>
      <dgm:spPr/>
      <dgm:t>
        <a:bodyPr/>
        <a:lstStyle/>
        <a:p>
          <a:endParaRPr lang="en-US"/>
        </a:p>
      </dgm:t>
    </dgm:pt>
    <dgm:pt modelId="{DE6261D1-AFD8-4332-AE3C-9179924F758A}" type="sibTrans" cxnId="{ADE29217-098A-4727-91F1-A64E1DB2E0FD}">
      <dgm:prSet/>
      <dgm:spPr/>
      <dgm:t>
        <a:bodyPr/>
        <a:lstStyle/>
        <a:p>
          <a:endParaRPr lang="en-US"/>
        </a:p>
      </dgm:t>
    </dgm:pt>
    <dgm:pt modelId="{295F2F15-D6B5-401C-9134-B62B634081D5}" type="pres">
      <dgm:prSet presAssocID="{B51002C3-FD6A-426A-84E3-942C1DB2A8F1}" presName="arrowDiagram" presStyleCnt="0">
        <dgm:presLayoutVars>
          <dgm:chMax val="5"/>
          <dgm:dir/>
          <dgm:resizeHandles val="exact"/>
        </dgm:presLayoutVars>
      </dgm:prSet>
      <dgm:spPr/>
      <dgm:t>
        <a:bodyPr/>
        <a:lstStyle/>
        <a:p>
          <a:endParaRPr lang="en-US"/>
        </a:p>
      </dgm:t>
    </dgm:pt>
    <dgm:pt modelId="{ABEB2539-DD69-40DD-AA9D-00DA290FBB50}" type="pres">
      <dgm:prSet presAssocID="{B51002C3-FD6A-426A-84E3-942C1DB2A8F1}" presName="arrow" presStyleLbl="bgShp" presStyleIdx="0" presStyleCnt="1" custLinFactNeighborX="544" custLinFactNeighborY="-15153"/>
      <dgm:spPr/>
    </dgm:pt>
    <dgm:pt modelId="{A25C0AD1-7801-4B11-8629-48AF5B6AF62E}" type="pres">
      <dgm:prSet presAssocID="{B51002C3-FD6A-426A-84E3-942C1DB2A8F1}" presName="arrowDiagram5" presStyleCnt="0"/>
      <dgm:spPr/>
    </dgm:pt>
    <dgm:pt modelId="{6BE626CA-BCD1-4F26-B826-B1E8A6C02C1A}" type="pres">
      <dgm:prSet presAssocID="{E4553285-6F3C-4297-B03B-7A59E0772D75}" presName="bullet5a" presStyleLbl="node1" presStyleIdx="0" presStyleCnt="5"/>
      <dgm:spPr/>
    </dgm:pt>
    <dgm:pt modelId="{E22F0CB6-6AA3-425A-B45E-FE27AB30BB78}" type="pres">
      <dgm:prSet presAssocID="{E4553285-6F3C-4297-B03B-7A59E0772D75}" presName="textBox5a" presStyleLbl="revTx" presStyleIdx="0" presStyleCnt="5">
        <dgm:presLayoutVars>
          <dgm:bulletEnabled val="1"/>
        </dgm:presLayoutVars>
      </dgm:prSet>
      <dgm:spPr/>
      <dgm:t>
        <a:bodyPr/>
        <a:lstStyle/>
        <a:p>
          <a:endParaRPr lang="en-US"/>
        </a:p>
      </dgm:t>
    </dgm:pt>
    <dgm:pt modelId="{16928DBC-F225-4FE6-9FC2-CE669A48F1AC}" type="pres">
      <dgm:prSet presAssocID="{042CBDE0-AD43-4E43-B605-952B35E30DA9}" presName="bullet5b" presStyleLbl="node1" presStyleIdx="1" presStyleCnt="5"/>
      <dgm:spPr/>
    </dgm:pt>
    <dgm:pt modelId="{3C92E67F-B0BD-4D1A-A09E-BEB07C4B0C42}" type="pres">
      <dgm:prSet presAssocID="{042CBDE0-AD43-4E43-B605-952B35E30DA9}" presName="textBox5b" presStyleLbl="revTx" presStyleIdx="1" presStyleCnt="5">
        <dgm:presLayoutVars>
          <dgm:bulletEnabled val="1"/>
        </dgm:presLayoutVars>
      </dgm:prSet>
      <dgm:spPr/>
      <dgm:t>
        <a:bodyPr/>
        <a:lstStyle/>
        <a:p>
          <a:endParaRPr lang="en-US"/>
        </a:p>
      </dgm:t>
    </dgm:pt>
    <dgm:pt modelId="{F28E284B-AE09-4A89-96C5-876C8A3E076A}" type="pres">
      <dgm:prSet presAssocID="{B4D8D990-6DFB-4492-A3EB-E1F6423F6E7F}" presName="bullet5c" presStyleLbl="node1" presStyleIdx="2" presStyleCnt="5"/>
      <dgm:spPr/>
    </dgm:pt>
    <dgm:pt modelId="{292CBD90-7BBC-4229-A597-D4F98C6A5234}" type="pres">
      <dgm:prSet presAssocID="{B4D8D990-6DFB-4492-A3EB-E1F6423F6E7F}" presName="textBox5c" presStyleLbl="revTx" presStyleIdx="2" presStyleCnt="5">
        <dgm:presLayoutVars>
          <dgm:bulletEnabled val="1"/>
        </dgm:presLayoutVars>
      </dgm:prSet>
      <dgm:spPr/>
      <dgm:t>
        <a:bodyPr/>
        <a:lstStyle/>
        <a:p>
          <a:endParaRPr lang="en-US"/>
        </a:p>
      </dgm:t>
    </dgm:pt>
    <dgm:pt modelId="{F59B412C-4971-4FEF-AC1E-E5BF27AD01F9}" type="pres">
      <dgm:prSet presAssocID="{2FA10D81-070E-4ECA-BF2B-4B6854A8671A}" presName="bullet5d" presStyleLbl="node1" presStyleIdx="3" presStyleCnt="5"/>
      <dgm:spPr/>
    </dgm:pt>
    <dgm:pt modelId="{52BBDF3D-71C4-451C-B93A-B5521613337E}" type="pres">
      <dgm:prSet presAssocID="{2FA10D81-070E-4ECA-BF2B-4B6854A8671A}" presName="textBox5d" presStyleLbl="revTx" presStyleIdx="3" presStyleCnt="5">
        <dgm:presLayoutVars>
          <dgm:bulletEnabled val="1"/>
        </dgm:presLayoutVars>
      </dgm:prSet>
      <dgm:spPr/>
      <dgm:t>
        <a:bodyPr/>
        <a:lstStyle/>
        <a:p>
          <a:endParaRPr lang="en-US"/>
        </a:p>
      </dgm:t>
    </dgm:pt>
    <dgm:pt modelId="{E14DFD54-9C8D-4F87-8FCD-4B45FD1BCE63}" type="pres">
      <dgm:prSet presAssocID="{4F84C01D-8CCA-4775-858B-E908F5168B29}" presName="bullet5e" presStyleLbl="node1" presStyleIdx="4" presStyleCnt="5"/>
      <dgm:spPr/>
    </dgm:pt>
    <dgm:pt modelId="{2E3FD4AB-D60E-45DD-B89A-7DBFB891FDF5}" type="pres">
      <dgm:prSet presAssocID="{4F84C01D-8CCA-4775-858B-E908F5168B29}" presName="textBox5e" presStyleLbl="revTx" presStyleIdx="4" presStyleCnt="5">
        <dgm:presLayoutVars>
          <dgm:bulletEnabled val="1"/>
        </dgm:presLayoutVars>
      </dgm:prSet>
      <dgm:spPr/>
      <dgm:t>
        <a:bodyPr/>
        <a:lstStyle/>
        <a:p>
          <a:endParaRPr lang="en-US"/>
        </a:p>
      </dgm:t>
    </dgm:pt>
  </dgm:ptLst>
  <dgm:cxnLst>
    <dgm:cxn modelId="{835A6A3F-DEBD-41A4-A18C-A0342053E6D8}" srcId="{B51002C3-FD6A-426A-84E3-942C1DB2A8F1}" destId="{E4553285-6F3C-4297-B03B-7A59E0772D75}" srcOrd="0" destOrd="0" parTransId="{17402AA6-078E-4F55-96BD-65E796155034}" sibTransId="{A397D903-12A6-4A02-8892-CDDBB631A3E5}"/>
    <dgm:cxn modelId="{0770CBBD-ECBC-4637-AB3B-1862248D44BA}" type="presOf" srcId="{B51002C3-FD6A-426A-84E3-942C1DB2A8F1}" destId="{295F2F15-D6B5-401C-9134-B62B634081D5}" srcOrd="0" destOrd="0" presId="urn:microsoft.com/office/officeart/2005/8/layout/arrow2"/>
    <dgm:cxn modelId="{30520225-3B2E-4B09-B761-5C74FE5CFD7C}" srcId="{B51002C3-FD6A-426A-84E3-942C1DB2A8F1}" destId="{042CBDE0-AD43-4E43-B605-952B35E30DA9}" srcOrd="1" destOrd="0" parTransId="{69E8AE36-ED83-4187-BD5A-73BD0A166551}" sibTransId="{16437072-7561-4337-9E13-E55330EA1280}"/>
    <dgm:cxn modelId="{C81E93FA-3B09-40D7-A1CA-62687573D036}" type="presOf" srcId="{E4553285-6F3C-4297-B03B-7A59E0772D75}" destId="{E22F0CB6-6AA3-425A-B45E-FE27AB30BB78}" srcOrd="0" destOrd="0" presId="urn:microsoft.com/office/officeart/2005/8/layout/arrow2"/>
    <dgm:cxn modelId="{55517DCF-0305-46FA-87A3-C0FF81A00C13}" type="presOf" srcId="{042CBDE0-AD43-4E43-B605-952B35E30DA9}" destId="{3C92E67F-B0BD-4D1A-A09E-BEB07C4B0C42}" srcOrd="0" destOrd="0" presId="urn:microsoft.com/office/officeart/2005/8/layout/arrow2"/>
    <dgm:cxn modelId="{478F7FCA-E7FC-4298-8764-C0DEF1F2DF1B}" type="presOf" srcId="{2FA10D81-070E-4ECA-BF2B-4B6854A8671A}" destId="{52BBDF3D-71C4-451C-B93A-B5521613337E}" srcOrd="0" destOrd="0" presId="urn:microsoft.com/office/officeart/2005/8/layout/arrow2"/>
    <dgm:cxn modelId="{3A12CB12-7022-4523-A98C-531252380A6A}" type="presOf" srcId="{4F84C01D-8CCA-4775-858B-E908F5168B29}" destId="{2E3FD4AB-D60E-45DD-B89A-7DBFB891FDF5}" srcOrd="0" destOrd="0" presId="urn:microsoft.com/office/officeart/2005/8/layout/arrow2"/>
    <dgm:cxn modelId="{3C545D16-C9E7-4316-A7B9-4F845D8064D7}" srcId="{B51002C3-FD6A-426A-84E3-942C1DB2A8F1}" destId="{B4D8D990-6DFB-4492-A3EB-E1F6423F6E7F}" srcOrd="2" destOrd="0" parTransId="{8BDB9F4C-1369-4DEB-AD45-725240550B8C}" sibTransId="{06C631D5-A558-4824-81CE-0F3C4B19136E}"/>
    <dgm:cxn modelId="{E2B91E49-767A-4D10-A552-F3BAEC478CDE}" type="presOf" srcId="{B4D8D990-6DFB-4492-A3EB-E1F6423F6E7F}" destId="{292CBD90-7BBC-4229-A597-D4F98C6A5234}" srcOrd="0" destOrd="0" presId="urn:microsoft.com/office/officeart/2005/8/layout/arrow2"/>
    <dgm:cxn modelId="{ADE29217-098A-4727-91F1-A64E1DB2E0FD}" srcId="{B51002C3-FD6A-426A-84E3-942C1DB2A8F1}" destId="{4F84C01D-8CCA-4775-858B-E908F5168B29}" srcOrd="4" destOrd="0" parTransId="{1DFBD4DA-54CE-4623-BD57-3B20DA7AAFF0}" sibTransId="{DE6261D1-AFD8-4332-AE3C-9179924F758A}"/>
    <dgm:cxn modelId="{4CAF274F-1D2F-41C8-8136-82A1ABA11290}" srcId="{B51002C3-FD6A-426A-84E3-942C1DB2A8F1}" destId="{2FA10D81-070E-4ECA-BF2B-4B6854A8671A}" srcOrd="3" destOrd="0" parTransId="{5FE61B14-66C5-4D0B-9FA2-1BB097D7AB99}" sibTransId="{7AAF1DD5-3A62-4A46-B762-0E11BDDECA4D}"/>
    <dgm:cxn modelId="{13B3B51D-FD6C-4EB6-8637-C4006E7092AD}" type="presParOf" srcId="{295F2F15-D6B5-401C-9134-B62B634081D5}" destId="{ABEB2539-DD69-40DD-AA9D-00DA290FBB50}" srcOrd="0" destOrd="0" presId="urn:microsoft.com/office/officeart/2005/8/layout/arrow2"/>
    <dgm:cxn modelId="{06908B13-0F64-49A2-8D83-C0AC34B33BD6}" type="presParOf" srcId="{295F2F15-D6B5-401C-9134-B62B634081D5}" destId="{A25C0AD1-7801-4B11-8629-48AF5B6AF62E}" srcOrd="1" destOrd="0" presId="urn:microsoft.com/office/officeart/2005/8/layout/arrow2"/>
    <dgm:cxn modelId="{D222A840-5A98-4F25-A169-8220FF3AEFC4}" type="presParOf" srcId="{A25C0AD1-7801-4B11-8629-48AF5B6AF62E}" destId="{6BE626CA-BCD1-4F26-B826-B1E8A6C02C1A}" srcOrd="0" destOrd="0" presId="urn:microsoft.com/office/officeart/2005/8/layout/arrow2"/>
    <dgm:cxn modelId="{0D0BC490-9FA3-4EFB-9E4D-47E84F099092}" type="presParOf" srcId="{A25C0AD1-7801-4B11-8629-48AF5B6AF62E}" destId="{E22F0CB6-6AA3-425A-B45E-FE27AB30BB78}" srcOrd="1" destOrd="0" presId="urn:microsoft.com/office/officeart/2005/8/layout/arrow2"/>
    <dgm:cxn modelId="{57878310-F874-4893-B2AA-9047050A9134}" type="presParOf" srcId="{A25C0AD1-7801-4B11-8629-48AF5B6AF62E}" destId="{16928DBC-F225-4FE6-9FC2-CE669A48F1AC}" srcOrd="2" destOrd="0" presId="urn:microsoft.com/office/officeart/2005/8/layout/arrow2"/>
    <dgm:cxn modelId="{93EF3C2B-7825-4D80-8BD5-7EC915E88405}" type="presParOf" srcId="{A25C0AD1-7801-4B11-8629-48AF5B6AF62E}" destId="{3C92E67F-B0BD-4D1A-A09E-BEB07C4B0C42}" srcOrd="3" destOrd="0" presId="urn:microsoft.com/office/officeart/2005/8/layout/arrow2"/>
    <dgm:cxn modelId="{FFD00C18-5FD3-4B35-B7EC-50C6946088E9}" type="presParOf" srcId="{A25C0AD1-7801-4B11-8629-48AF5B6AF62E}" destId="{F28E284B-AE09-4A89-96C5-876C8A3E076A}" srcOrd="4" destOrd="0" presId="urn:microsoft.com/office/officeart/2005/8/layout/arrow2"/>
    <dgm:cxn modelId="{C66122C0-BC57-48C5-A5E0-33A5E175EECA}" type="presParOf" srcId="{A25C0AD1-7801-4B11-8629-48AF5B6AF62E}" destId="{292CBD90-7BBC-4229-A597-D4F98C6A5234}" srcOrd="5" destOrd="0" presId="urn:microsoft.com/office/officeart/2005/8/layout/arrow2"/>
    <dgm:cxn modelId="{6924013A-1C51-42CF-A15D-CF2110AA1720}" type="presParOf" srcId="{A25C0AD1-7801-4B11-8629-48AF5B6AF62E}" destId="{F59B412C-4971-4FEF-AC1E-E5BF27AD01F9}" srcOrd="6" destOrd="0" presId="urn:microsoft.com/office/officeart/2005/8/layout/arrow2"/>
    <dgm:cxn modelId="{CC2D53C9-D5FC-4A0C-A61D-D063EAA42CD7}" type="presParOf" srcId="{A25C0AD1-7801-4B11-8629-48AF5B6AF62E}" destId="{52BBDF3D-71C4-451C-B93A-B5521613337E}" srcOrd="7" destOrd="0" presId="urn:microsoft.com/office/officeart/2005/8/layout/arrow2"/>
    <dgm:cxn modelId="{CFC66B4D-F668-4135-9965-24BDD489A452}" type="presParOf" srcId="{A25C0AD1-7801-4B11-8629-48AF5B6AF62E}" destId="{E14DFD54-9C8D-4F87-8FCD-4B45FD1BCE63}" srcOrd="8" destOrd="0" presId="urn:microsoft.com/office/officeart/2005/8/layout/arrow2"/>
    <dgm:cxn modelId="{9CCE17F1-6B2B-4249-A025-4D70D6AB847B}" type="presParOf" srcId="{A25C0AD1-7801-4B11-8629-48AF5B6AF62E}" destId="{2E3FD4AB-D60E-45DD-B89A-7DBFB891FDF5}" srcOrd="9" destOrd="0" presId="urn:microsoft.com/office/officeart/2005/8/layout/arrow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682F0EF-1B24-4F28-8B79-E039B4C1FE57}" type="doc">
      <dgm:prSet loTypeId="urn:microsoft.com/office/officeart/2005/8/layout/vList3" loCatId="list" qsTypeId="urn:microsoft.com/office/officeart/2005/8/quickstyle/simple1" qsCatId="simple" csTypeId="urn:microsoft.com/office/officeart/2005/8/colors/accent1_2" csCatId="accent1" phldr="1"/>
      <dgm:spPr/>
    </dgm:pt>
    <dgm:pt modelId="{6098F500-CE9E-487A-B900-DAACC885B0CE}">
      <dgm:prSet phldrT="[Text]"/>
      <dgm:spPr/>
      <dgm:t>
        <a:bodyPr/>
        <a:lstStyle/>
        <a:p>
          <a:r>
            <a:rPr lang="en-US" dirty="0" smtClean="0"/>
            <a:t>Finalize and recommend</a:t>
          </a:r>
          <a:endParaRPr lang="en-US" dirty="0"/>
        </a:p>
      </dgm:t>
    </dgm:pt>
    <dgm:pt modelId="{CECE95F4-54B4-4BCB-A6EB-65FB7F9B13B9}" type="parTrans" cxnId="{908CEADF-618E-411B-A9A9-CDBE776AB3CB}">
      <dgm:prSet/>
      <dgm:spPr/>
      <dgm:t>
        <a:bodyPr/>
        <a:lstStyle/>
        <a:p>
          <a:endParaRPr lang="en-US"/>
        </a:p>
      </dgm:t>
    </dgm:pt>
    <dgm:pt modelId="{DB3F79D4-297D-4666-9A38-FAC63CB2C560}" type="sibTrans" cxnId="{908CEADF-618E-411B-A9A9-CDBE776AB3CB}">
      <dgm:prSet/>
      <dgm:spPr/>
      <dgm:t>
        <a:bodyPr/>
        <a:lstStyle/>
        <a:p>
          <a:endParaRPr lang="en-US"/>
        </a:p>
      </dgm:t>
    </dgm:pt>
    <dgm:pt modelId="{0B471354-B42E-4D4D-B308-24561CF5CD1D}">
      <dgm:prSet phldrT="[Text]"/>
      <dgm:spPr/>
      <dgm:t>
        <a:bodyPr/>
        <a:lstStyle/>
        <a:p>
          <a:r>
            <a:rPr lang="en-US" dirty="0" smtClean="0"/>
            <a:t>Dialogue</a:t>
          </a:r>
          <a:endParaRPr lang="en-US" dirty="0"/>
        </a:p>
      </dgm:t>
    </dgm:pt>
    <dgm:pt modelId="{3B7BF392-2271-44DF-BF94-D91E48F073FA}" type="parTrans" cxnId="{5B60A8C5-8A66-4337-B940-6301E6258B3A}">
      <dgm:prSet/>
      <dgm:spPr/>
      <dgm:t>
        <a:bodyPr/>
        <a:lstStyle/>
        <a:p>
          <a:endParaRPr lang="en-US"/>
        </a:p>
      </dgm:t>
    </dgm:pt>
    <dgm:pt modelId="{4A034B4D-6338-4D45-905A-D6668B6E2250}" type="sibTrans" cxnId="{5B60A8C5-8A66-4337-B940-6301E6258B3A}">
      <dgm:prSet/>
      <dgm:spPr/>
      <dgm:t>
        <a:bodyPr/>
        <a:lstStyle/>
        <a:p>
          <a:endParaRPr lang="en-US"/>
        </a:p>
      </dgm:t>
    </dgm:pt>
    <dgm:pt modelId="{BEE46F3F-F693-4611-B018-7E52FF72C4EF}">
      <dgm:prSet phldrT="[Text]"/>
      <dgm:spPr/>
      <dgm:t>
        <a:bodyPr/>
        <a:lstStyle/>
        <a:p>
          <a:r>
            <a:rPr lang="en-US" dirty="0" smtClean="0"/>
            <a:t>Health Equity Objectives</a:t>
          </a:r>
          <a:endParaRPr lang="en-US" dirty="0"/>
        </a:p>
      </dgm:t>
    </dgm:pt>
    <dgm:pt modelId="{D026DFF1-9A63-4EF2-BC17-1F119A9A68D1}" type="parTrans" cxnId="{A0E492C9-F844-4EE4-9E14-59FB73BDA4BA}">
      <dgm:prSet/>
      <dgm:spPr/>
      <dgm:t>
        <a:bodyPr/>
        <a:lstStyle/>
        <a:p>
          <a:endParaRPr lang="en-US"/>
        </a:p>
      </dgm:t>
    </dgm:pt>
    <dgm:pt modelId="{2E1AE8E0-D91A-4E3A-8FEC-7DEBCA4D1C0A}" type="sibTrans" cxnId="{A0E492C9-F844-4EE4-9E14-59FB73BDA4BA}">
      <dgm:prSet/>
      <dgm:spPr/>
      <dgm:t>
        <a:bodyPr/>
        <a:lstStyle/>
        <a:p>
          <a:endParaRPr lang="en-US"/>
        </a:p>
      </dgm:t>
    </dgm:pt>
    <dgm:pt modelId="{B883CFCB-7BE2-4C74-AF68-C7229B8BA0C3}" type="pres">
      <dgm:prSet presAssocID="{E682F0EF-1B24-4F28-8B79-E039B4C1FE57}" presName="linearFlow" presStyleCnt="0">
        <dgm:presLayoutVars>
          <dgm:dir/>
          <dgm:resizeHandles val="exact"/>
        </dgm:presLayoutVars>
      </dgm:prSet>
      <dgm:spPr/>
    </dgm:pt>
    <dgm:pt modelId="{745BBEAD-2CC0-4389-9B99-0F297AA765BE}" type="pres">
      <dgm:prSet presAssocID="{6098F500-CE9E-487A-B900-DAACC885B0CE}" presName="composite" presStyleCnt="0"/>
      <dgm:spPr/>
    </dgm:pt>
    <dgm:pt modelId="{E0AD8FDD-AA20-4B50-AF60-CD091629F356}" type="pres">
      <dgm:prSet presAssocID="{6098F500-CE9E-487A-B900-DAACC885B0CE}" presName="imgShp" presStyleLbl="fgImgPlace1" presStyleIdx="0" presStyleCnt="3"/>
      <dgm:spPr>
        <a:blipFill rotWithShape="0">
          <a:blip xmlns:r="http://schemas.openxmlformats.org/officeDocument/2006/relationships" r:embed="rId1"/>
          <a:stretch>
            <a:fillRect/>
          </a:stretch>
        </a:blipFill>
      </dgm:spPr>
    </dgm:pt>
    <dgm:pt modelId="{74508902-F7B8-4BB4-A086-C2DC3A4D06DD}" type="pres">
      <dgm:prSet presAssocID="{6098F500-CE9E-487A-B900-DAACC885B0CE}" presName="txShp" presStyleLbl="node1" presStyleIdx="0" presStyleCnt="3">
        <dgm:presLayoutVars>
          <dgm:bulletEnabled val="1"/>
        </dgm:presLayoutVars>
      </dgm:prSet>
      <dgm:spPr/>
      <dgm:t>
        <a:bodyPr/>
        <a:lstStyle/>
        <a:p>
          <a:endParaRPr lang="en-US"/>
        </a:p>
      </dgm:t>
    </dgm:pt>
    <dgm:pt modelId="{373E3301-0598-4275-B0A4-8A92E3AD546E}" type="pres">
      <dgm:prSet presAssocID="{DB3F79D4-297D-4666-9A38-FAC63CB2C560}" presName="spacing" presStyleCnt="0"/>
      <dgm:spPr/>
    </dgm:pt>
    <dgm:pt modelId="{CE076FB1-3B80-47F3-A42C-D67FD9570B87}" type="pres">
      <dgm:prSet presAssocID="{0B471354-B42E-4D4D-B308-24561CF5CD1D}" presName="composite" presStyleCnt="0"/>
      <dgm:spPr/>
    </dgm:pt>
    <dgm:pt modelId="{94BAC631-DF17-483E-8DB9-494D64182E3C}" type="pres">
      <dgm:prSet presAssocID="{0B471354-B42E-4D4D-B308-24561CF5CD1D}" presName="imgShp" presStyleLbl="fgImgPlace1" presStyleIdx="1" presStyleCnt="3"/>
      <dgm:spPr>
        <a:blipFill rotWithShape="0">
          <a:blip xmlns:r="http://schemas.openxmlformats.org/officeDocument/2006/relationships" r:embed="rId2"/>
          <a:stretch>
            <a:fillRect/>
          </a:stretch>
        </a:blipFill>
      </dgm:spPr>
    </dgm:pt>
    <dgm:pt modelId="{8D94BA71-FCD1-4259-82B6-D35F7CFE2088}" type="pres">
      <dgm:prSet presAssocID="{0B471354-B42E-4D4D-B308-24561CF5CD1D}" presName="txShp" presStyleLbl="node1" presStyleIdx="1" presStyleCnt="3">
        <dgm:presLayoutVars>
          <dgm:bulletEnabled val="1"/>
        </dgm:presLayoutVars>
      </dgm:prSet>
      <dgm:spPr/>
      <dgm:t>
        <a:bodyPr/>
        <a:lstStyle/>
        <a:p>
          <a:endParaRPr lang="en-US"/>
        </a:p>
      </dgm:t>
    </dgm:pt>
    <dgm:pt modelId="{36497531-7F1A-4C25-BBD7-4B8E89F23EF6}" type="pres">
      <dgm:prSet presAssocID="{4A034B4D-6338-4D45-905A-D6668B6E2250}" presName="spacing" presStyleCnt="0"/>
      <dgm:spPr/>
    </dgm:pt>
    <dgm:pt modelId="{780F2D0D-236C-4179-AB7A-C2E874020992}" type="pres">
      <dgm:prSet presAssocID="{BEE46F3F-F693-4611-B018-7E52FF72C4EF}" presName="composite" presStyleCnt="0"/>
      <dgm:spPr/>
    </dgm:pt>
    <dgm:pt modelId="{1D32901A-A3C5-4588-A7AA-3A6FBEEE7FFC}" type="pres">
      <dgm:prSet presAssocID="{BEE46F3F-F693-4611-B018-7E52FF72C4EF}" presName="imgShp" presStyleLbl="fgImgPlace1" presStyleIdx="2" presStyleCnt="3"/>
      <dgm:spPr>
        <a:blipFill rotWithShape="0">
          <a:blip xmlns:r="http://schemas.openxmlformats.org/officeDocument/2006/relationships" r:embed="rId3"/>
          <a:stretch>
            <a:fillRect/>
          </a:stretch>
        </a:blipFill>
      </dgm:spPr>
    </dgm:pt>
    <dgm:pt modelId="{1F6CF869-6F57-4332-ADBC-FCA688496A15}" type="pres">
      <dgm:prSet presAssocID="{BEE46F3F-F693-4611-B018-7E52FF72C4EF}" presName="txShp" presStyleLbl="node1" presStyleIdx="2" presStyleCnt="3">
        <dgm:presLayoutVars>
          <dgm:bulletEnabled val="1"/>
        </dgm:presLayoutVars>
      </dgm:prSet>
      <dgm:spPr/>
      <dgm:t>
        <a:bodyPr/>
        <a:lstStyle/>
        <a:p>
          <a:endParaRPr lang="en-US"/>
        </a:p>
      </dgm:t>
    </dgm:pt>
  </dgm:ptLst>
  <dgm:cxnLst>
    <dgm:cxn modelId="{8EA3993B-E1DA-4AAA-A60F-0F9B6C6C2EA3}" type="presOf" srcId="{6098F500-CE9E-487A-B900-DAACC885B0CE}" destId="{74508902-F7B8-4BB4-A086-C2DC3A4D06DD}" srcOrd="0" destOrd="0" presId="urn:microsoft.com/office/officeart/2005/8/layout/vList3"/>
    <dgm:cxn modelId="{908CEADF-618E-411B-A9A9-CDBE776AB3CB}" srcId="{E682F0EF-1B24-4F28-8B79-E039B4C1FE57}" destId="{6098F500-CE9E-487A-B900-DAACC885B0CE}" srcOrd="0" destOrd="0" parTransId="{CECE95F4-54B4-4BCB-A6EB-65FB7F9B13B9}" sibTransId="{DB3F79D4-297D-4666-9A38-FAC63CB2C560}"/>
    <dgm:cxn modelId="{AA5DFCD4-67B1-4129-93D0-E81F9CF526F3}" type="presOf" srcId="{0B471354-B42E-4D4D-B308-24561CF5CD1D}" destId="{8D94BA71-FCD1-4259-82B6-D35F7CFE2088}" srcOrd="0" destOrd="0" presId="urn:microsoft.com/office/officeart/2005/8/layout/vList3"/>
    <dgm:cxn modelId="{D6B8773E-BD58-4A36-A863-16BB27862B1A}" type="presOf" srcId="{E682F0EF-1B24-4F28-8B79-E039B4C1FE57}" destId="{B883CFCB-7BE2-4C74-AF68-C7229B8BA0C3}" srcOrd="0" destOrd="0" presId="urn:microsoft.com/office/officeart/2005/8/layout/vList3"/>
    <dgm:cxn modelId="{1E26121D-24E9-4334-895C-39BEB2766D54}" type="presOf" srcId="{BEE46F3F-F693-4611-B018-7E52FF72C4EF}" destId="{1F6CF869-6F57-4332-ADBC-FCA688496A15}" srcOrd="0" destOrd="0" presId="urn:microsoft.com/office/officeart/2005/8/layout/vList3"/>
    <dgm:cxn modelId="{A0E492C9-F844-4EE4-9E14-59FB73BDA4BA}" srcId="{E682F0EF-1B24-4F28-8B79-E039B4C1FE57}" destId="{BEE46F3F-F693-4611-B018-7E52FF72C4EF}" srcOrd="2" destOrd="0" parTransId="{D026DFF1-9A63-4EF2-BC17-1F119A9A68D1}" sibTransId="{2E1AE8E0-D91A-4E3A-8FEC-7DEBCA4D1C0A}"/>
    <dgm:cxn modelId="{5B60A8C5-8A66-4337-B940-6301E6258B3A}" srcId="{E682F0EF-1B24-4F28-8B79-E039B4C1FE57}" destId="{0B471354-B42E-4D4D-B308-24561CF5CD1D}" srcOrd="1" destOrd="0" parTransId="{3B7BF392-2271-44DF-BF94-D91E48F073FA}" sibTransId="{4A034B4D-6338-4D45-905A-D6668B6E2250}"/>
    <dgm:cxn modelId="{44EC5DFE-B1E3-43C4-A9E1-9DA29E2D26AD}" type="presParOf" srcId="{B883CFCB-7BE2-4C74-AF68-C7229B8BA0C3}" destId="{745BBEAD-2CC0-4389-9B99-0F297AA765BE}" srcOrd="0" destOrd="0" presId="urn:microsoft.com/office/officeart/2005/8/layout/vList3"/>
    <dgm:cxn modelId="{B4BCCB82-6E56-48A0-B892-1BCCF4B658CB}" type="presParOf" srcId="{745BBEAD-2CC0-4389-9B99-0F297AA765BE}" destId="{E0AD8FDD-AA20-4B50-AF60-CD091629F356}" srcOrd="0" destOrd="0" presId="urn:microsoft.com/office/officeart/2005/8/layout/vList3"/>
    <dgm:cxn modelId="{C8E6A849-94E0-4197-BE15-6520B1DE7DFB}" type="presParOf" srcId="{745BBEAD-2CC0-4389-9B99-0F297AA765BE}" destId="{74508902-F7B8-4BB4-A086-C2DC3A4D06DD}" srcOrd="1" destOrd="0" presId="urn:microsoft.com/office/officeart/2005/8/layout/vList3"/>
    <dgm:cxn modelId="{BC814FA3-1D3E-44F6-B817-1C195FA7344D}" type="presParOf" srcId="{B883CFCB-7BE2-4C74-AF68-C7229B8BA0C3}" destId="{373E3301-0598-4275-B0A4-8A92E3AD546E}" srcOrd="1" destOrd="0" presId="urn:microsoft.com/office/officeart/2005/8/layout/vList3"/>
    <dgm:cxn modelId="{C136C6D1-C151-48A7-858A-F8543E8427D0}" type="presParOf" srcId="{B883CFCB-7BE2-4C74-AF68-C7229B8BA0C3}" destId="{CE076FB1-3B80-47F3-A42C-D67FD9570B87}" srcOrd="2" destOrd="0" presId="urn:microsoft.com/office/officeart/2005/8/layout/vList3"/>
    <dgm:cxn modelId="{61D40198-DC2A-4B46-A6C4-5E11F42769B1}" type="presParOf" srcId="{CE076FB1-3B80-47F3-A42C-D67FD9570B87}" destId="{94BAC631-DF17-483E-8DB9-494D64182E3C}" srcOrd="0" destOrd="0" presId="urn:microsoft.com/office/officeart/2005/8/layout/vList3"/>
    <dgm:cxn modelId="{142DF830-6791-44C7-89B8-997335D18021}" type="presParOf" srcId="{CE076FB1-3B80-47F3-A42C-D67FD9570B87}" destId="{8D94BA71-FCD1-4259-82B6-D35F7CFE2088}" srcOrd="1" destOrd="0" presId="urn:microsoft.com/office/officeart/2005/8/layout/vList3"/>
    <dgm:cxn modelId="{D7327E59-3A15-48BC-A51D-CC2D1318B5EC}" type="presParOf" srcId="{B883CFCB-7BE2-4C74-AF68-C7229B8BA0C3}" destId="{36497531-7F1A-4C25-BBD7-4B8E89F23EF6}" srcOrd="3" destOrd="0" presId="urn:microsoft.com/office/officeart/2005/8/layout/vList3"/>
    <dgm:cxn modelId="{FD3E57EC-5D24-48C6-AE4E-7F1F46C25064}" type="presParOf" srcId="{B883CFCB-7BE2-4C74-AF68-C7229B8BA0C3}" destId="{780F2D0D-236C-4179-AB7A-C2E874020992}" srcOrd="4" destOrd="0" presId="urn:microsoft.com/office/officeart/2005/8/layout/vList3"/>
    <dgm:cxn modelId="{F157DADA-4949-478E-920B-E29F1652ADDB}" type="presParOf" srcId="{780F2D0D-236C-4179-AB7A-C2E874020992}" destId="{1D32901A-A3C5-4588-A7AA-3A6FBEEE7FFC}" srcOrd="0" destOrd="0" presId="urn:microsoft.com/office/officeart/2005/8/layout/vList3"/>
    <dgm:cxn modelId="{D98DC5C4-4674-4C40-80C7-06E90EBB5491}" type="presParOf" srcId="{780F2D0D-236C-4179-AB7A-C2E874020992}" destId="{1F6CF869-6F57-4332-ADBC-FCA688496A15}" srcOrd="1" destOrd="0" presId="urn:microsoft.com/office/officeart/2005/8/layout/vList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9EEBDFC-C437-486D-ABA0-DFB877C5FD4C}">
      <dsp:nvSpPr>
        <dsp:cNvPr id="0" name=""/>
        <dsp:cNvSpPr/>
      </dsp:nvSpPr>
      <dsp:spPr>
        <a:xfrm>
          <a:off x="1727" y="0"/>
          <a:ext cx="2688282" cy="452596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8704" tIns="298704" rIns="298704" bIns="298704" numCol="1" spcCol="1270" anchor="ctr" anchorCtr="0">
          <a:noAutofit/>
        </a:bodyPr>
        <a:lstStyle/>
        <a:p>
          <a:pPr lvl="0" algn="ctr" defTabSz="1866900">
            <a:lnSpc>
              <a:spcPct val="90000"/>
            </a:lnSpc>
            <a:spcBef>
              <a:spcPct val="0"/>
            </a:spcBef>
            <a:spcAft>
              <a:spcPct val="35000"/>
            </a:spcAft>
          </a:pPr>
          <a:r>
            <a:rPr lang="en-US" sz="4200" kern="1200" dirty="0" smtClean="0"/>
            <a:t>Map of activities</a:t>
          </a:r>
          <a:endParaRPr lang="en-US" sz="4200" kern="1200" dirty="0"/>
        </a:p>
      </dsp:txBody>
      <dsp:txXfrm>
        <a:off x="1727" y="1810385"/>
        <a:ext cx="2688282" cy="1810385"/>
      </dsp:txXfrm>
    </dsp:sp>
    <dsp:sp modelId="{89264B91-FEFF-4691-B02A-0693DE70EC58}">
      <dsp:nvSpPr>
        <dsp:cNvPr id="0" name=""/>
        <dsp:cNvSpPr/>
      </dsp:nvSpPr>
      <dsp:spPr>
        <a:xfrm>
          <a:off x="592296" y="271557"/>
          <a:ext cx="1507145" cy="1507145"/>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DF38A07-67A0-4ABF-A6F2-B2A17A0531FC}">
      <dsp:nvSpPr>
        <dsp:cNvPr id="0" name=""/>
        <dsp:cNvSpPr/>
      </dsp:nvSpPr>
      <dsp:spPr>
        <a:xfrm>
          <a:off x="2770658" y="0"/>
          <a:ext cx="2688282" cy="452596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8704" tIns="298704" rIns="298704" bIns="298704" numCol="1" spcCol="1270" anchor="ctr" anchorCtr="0">
          <a:noAutofit/>
        </a:bodyPr>
        <a:lstStyle/>
        <a:p>
          <a:pPr lvl="0" algn="ctr" defTabSz="1866900">
            <a:lnSpc>
              <a:spcPct val="90000"/>
            </a:lnSpc>
            <a:spcBef>
              <a:spcPct val="0"/>
            </a:spcBef>
            <a:spcAft>
              <a:spcPct val="35000"/>
            </a:spcAft>
          </a:pPr>
          <a:r>
            <a:rPr lang="en-US" sz="4200" kern="1200" dirty="0" smtClean="0"/>
            <a:t>Projects</a:t>
          </a:r>
          <a:endParaRPr lang="en-US" sz="4200" kern="1200" dirty="0"/>
        </a:p>
      </dsp:txBody>
      <dsp:txXfrm>
        <a:off x="2770658" y="1810385"/>
        <a:ext cx="2688282" cy="1810385"/>
      </dsp:txXfrm>
    </dsp:sp>
    <dsp:sp modelId="{8E41341C-8780-42F8-B821-BF12AA8E45E3}">
      <dsp:nvSpPr>
        <dsp:cNvPr id="0" name=""/>
        <dsp:cNvSpPr/>
      </dsp:nvSpPr>
      <dsp:spPr>
        <a:xfrm>
          <a:off x="3361227" y="271557"/>
          <a:ext cx="1507145" cy="1507145"/>
        </a:xfrm>
        <a:prstGeom prst="ellipse">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64B73C-4FB1-487B-9E0F-B00D8F7C42CD}">
      <dsp:nvSpPr>
        <dsp:cNvPr id="0" name=""/>
        <dsp:cNvSpPr/>
      </dsp:nvSpPr>
      <dsp:spPr>
        <a:xfrm>
          <a:off x="5539589" y="0"/>
          <a:ext cx="2688282" cy="452596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8704" tIns="298704" rIns="298704" bIns="298704" numCol="1" spcCol="1270" anchor="ctr" anchorCtr="0">
          <a:noAutofit/>
        </a:bodyPr>
        <a:lstStyle/>
        <a:p>
          <a:pPr lvl="0" algn="ctr" defTabSz="1866900">
            <a:lnSpc>
              <a:spcPct val="90000"/>
            </a:lnSpc>
            <a:spcBef>
              <a:spcPct val="0"/>
            </a:spcBef>
            <a:spcAft>
              <a:spcPct val="35000"/>
            </a:spcAft>
          </a:pPr>
          <a:r>
            <a:rPr lang="en-US" sz="4200" kern="1200" dirty="0" smtClean="0"/>
            <a:t>Feedback</a:t>
          </a:r>
          <a:endParaRPr lang="en-US" sz="4200" kern="1200" dirty="0"/>
        </a:p>
      </dsp:txBody>
      <dsp:txXfrm>
        <a:off x="5539589" y="1810385"/>
        <a:ext cx="2688282" cy="1810385"/>
      </dsp:txXfrm>
    </dsp:sp>
    <dsp:sp modelId="{764E1FE2-0DF3-4AC6-91A6-BF1E5E13667F}">
      <dsp:nvSpPr>
        <dsp:cNvPr id="0" name=""/>
        <dsp:cNvSpPr/>
      </dsp:nvSpPr>
      <dsp:spPr>
        <a:xfrm>
          <a:off x="6130158" y="271557"/>
          <a:ext cx="1507145" cy="1507145"/>
        </a:xfrm>
        <a:prstGeom prst="ellipse">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896341A-5E5D-4709-A9F0-EAB624474BF7}">
      <dsp:nvSpPr>
        <dsp:cNvPr id="0" name=""/>
        <dsp:cNvSpPr/>
      </dsp:nvSpPr>
      <dsp:spPr>
        <a:xfrm>
          <a:off x="329183" y="3620770"/>
          <a:ext cx="7571232" cy="678894"/>
        </a:xfrm>
        <a:prstGeom prst="leftRight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120C324-5B8B-4C24-86E3-0F3250257329}">
      <dsp:nvSpPr>
        <dsp:cNvPr id="0" name=""/>
        <dsp:cNvSpPr/>
      </dsp:nvSpPr>
      <dsp:spPr>
        <a:xfrm rot="5400000">
          <a:off x="-149834" y="152032"/>
          <a:ext cx="998894" cy="699225"/>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smtClean="0"/>
            <a:t>2008</a:t>
          </a:r>
          <a:endParaRPr lang="en-US" sz="1900" kern="1200" dirty="0"/>
        </a:p>
      </dsp:txBody>
      <dsp:txXfrm rot="5400000">
        <a:off x="-149834" y="152032"/>
        <a:ext cx="998894" cy="699225"/>
      </dsp:txXfrm>
    </dsp:sp>
    <dsp:sp modelId="{B87F844D-7B1C-41DA-B0EF-F6784145DB47}">
      <dsp:nvSpPr>
        <dsp:cNvPr id="0" name=""/>
        <dsp:cNvSpPr/>
      </dsp:nvSpPr>
      <dsp:spPr>
        <a:xfrm rot="5400000">
          <a:off x="2806272" y="-2104847"/>
          <a:ext cx="649281" cy="4863374"/>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err="1" smtClean="0"/>
            <a:t>NACDD</a:t>
          </a:r>
          <a:r>
            <a:rPr lang="en-US" sz="1900" kern="1200" dirty="0" smtClean="0"/>
            <a:t> and CDC convene the Expert Panel</a:t>
          </a:r>
          <a:endParaRPr lang="en-US" sz="1900" kern="1200" dirty="0"/>
        </a:p>
      </dsp:txBody>
      <dsp:txXfrm rot="5400000">
        <a:off x="2806272" y="-2104847"/>
        <a:ext cx="649281" cy="4863374"/>
      </dsp:txXfrm>
    </dsp:sp>
    <dsp:sp modelId="{6211B99C-E81D-4F37-BB99-C312912B4030}">
      <dsp:nvSpPr>
        <dsp:cNvPr id="0" name=""/>
        <dsp:cNvSpPr/>
      </dsp:nvSpPr>
      <dsp:spPr>
        <a:xfrm rot="5400000">
          <a:off x="-149834" y="1032700"/>
          <a:ext cx="998894" cy="699225"/>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smtClean="0"/>
            <a:t>2009</a:t>
          </a:r>
          <a:endParaRPr lang="en-US" sz="1900" kern="1200" dirty="0"/>
        </a:p>
      </dsp:txBody>
      <dsp:txXfrm rot="5400000">
        <a:off x="-149834" y="1032700"/>
        <a:ext cx="998894" cy="699225"/>
      </dsp:txXfrm>
    </dsp:sp>
    <dsp:sp modelId="{DFC53208-1615-4731-B234-55EDAB598104}">
      <dsp:nvSpPr>
        <dsp:cNvPr id="0" name=""/>
        <dsp:cNvSpPr/>
      </dsp:nvSpPr>
      <dsp:spPr>
        <a:xfrm rot="5400000">
          <a:off x="2806272" y="-1224179"/>
          <a:ext cx="649281" cy="4863374"/>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smtClean="0"/>
            <a:t>Expert Panel report released</a:t>
          </a:r>
          <a:endParaRPr lang="en-US" sz="1900" kern="1200" dirty="0"/>
        </a:p>
      </dsp:txBody>
      <dsp:txXfrm rot="5400000">
        <a:off x="2806272" y="-1224179"/>
        <a:ext cx="649281" cy="4863374"/>
      </dsp:txXfrm>
    </dsp:sp>
    <dsp:sp modelId="{5A796F0E-2DAA-4088-BC7F-71ED210461EA}">
      <dsp:nvSpPr>
        <dsp:cNvPr id="0" name=""/>
        <dsp:cNvSpPr/>
      </dsp:nvSpPr>
      <dsp:spPr>
        <a:xfrm rot="5400000">
          <a:off x="-149834" y="1913368"/>
          <a:ext cx="998894" cy="699225"/>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smtClean="0"/>
            <a:t>2010</a:t>
          </a:r>
          <a:endParaRPr lang="en-US" sz="1900" kern="1200" dirty="0"/>
        </a:p>
      </dsp:txBody>
      <dsp:txXfrm rot="5400000">
        <a:off x="-149834" y="1913368"/>
        <a:ext cx="998894" cy="699225"/>
      </dsp:txXfrm>
    </dsp:sp>
    <dsp:sp modelId="{4D8295F3-9922-4A41-9BA2-9B4F78A09DE8}">
      <dsp:nvSpPr>
        <dsp:cNvPr id="0" name=""/>
        <dsp:cNvSpPr/>
      </dsp:nvSpPr>
      <dsp:spPr>
        <a:xfrm rot="5400000">
          <a:off x="2806272" y="-343512"/>
          <a:ext cx="649281" cy="4863374"/>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smtClean="0"/>
            <a:t>HEC reviews report</a:t>
          </a:r>
          <a:endParaRPr lang="en-US" sz="1900" kern="1200" dirty="0"/>
        </a:p>
      </dsp:txBody>
      <dsp:txXfrm rot="5400000">
        <a:off x="2806272" y="-343512"/>
        <a:ext cx="649281" cy="4863374"/>
      </dsp:txXfrm>
    </dsp:sp>
    <dsp:sp modelId="{302B690C-01EA-4E5C-8FF1-18D7430A43D6}">
      <dsp:nvSpPr>
        <dsp:cNvPr id="0" name=""/>
        <dsp:cNvSpPr/>
      </dsp:nvSpPr>
      <dsp:spPr>
        <a:xfrm rot="5400000">
          <a:off x="-149834" y="2794036"/>
          <a:ext cx="998894" cy="699225"/>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smtClean="0"/>
            <a:t>2011</a:t>
          </a:r>
          <a:endParaRPr lang="en-US" sz="1900" kern="1200" dirty="0"/>
        </a:p>
      </dsp:txBody>
      <dsp:txXfrm rot="5400000">
        <a:off x="-149834" y="2794036"/>
        <a:ext cx="998894" cy="699225"/>
      </dsp:txXfrm>
    </dsp:sp>
    <dsp:sp modelId="{C242AC7E-F784-4E18-A78A-3B116893E83D}">
      <dsp:nvSpPr>
        <dsp:cNvPr id="0" name=""/>
        <dsp:cNvSpPr/>
      </dsp:nvSpPr>
      <dsp:spPr>
        <a:xfrm rot="5400000">
          <a:off x="2806272" y="537155"/>
          <a:ext cx="649281" cy="4863374"/>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0" marR="0" lvl="1" indent="0" algn="l" defTabSz="914400" eaLnBrk="1" fontAlgn="auto" latinLnBrk="0" hangingPunct="1">
            <a:lnSpc>
              <a:spcPct val="100000"/>
            </a:lnSpc>
            <a:spcBef>
              <a:spcPct val="0"/>
            </a:spcBef>
            <a:spcAft>
              <a:spcPts val="0"/>
            </a:spcAft>
            <a:buClrTx/>
            <a:buSzTx/>
            <a:buFontTx/>
            <a:buChar char="••"/>
            <a:tabLst/>
            <a:defRPr/>
          </a:pPr>
          <a:r>
            <a:rPr lang="en-US" sz="1900" kern="1200" dirty="0" smtClean="0"/>
            <a:t>Recommends actions to </a:t>
          </a:r>
          <a:r>
            <a:rPr lang="en-US" sz="1900" kern="1200" dirty="0" err="1" smtClean="0"/>
            <a:t>NACDD</a:t>
          </a:r>
          <a:endParaRPr lang="en-US" sz="1900" kern="1200" dirty="0" smtClean="0"/>
        </a:p>
        <a:p>
          <a:pPr marL="228600" lvl="1" indent="0" algn="l" defTabSz="1022350">
            <a:lnSpc>
              <a:spcPct val="90000"/>
            </a:lnSpc>
            <a:spcBef>
              <a:spcPct val="0"/>
            </a:spcBef>
            <a:spcAft>
              <a:spcPct val="15000"/>
            </a:spcAft>
            <a:buChar char="••"/>
          </a:pPr>
          <a:endParaRPr lang="en-US" sz="1900" kern="1200" dirty="0"/>
        </a:p>
      </dsp:txBody>
      <dsp:txXfrm rot="5400000">
        <a:off x="2806272" y="537155"/>
        <a:ext cx="649281" cy="4863374"/>
      </dsp:txXfrm>
    </dsp:sp>
    <dsp:sp modelId="{62FA9D62-29F4-40F0-B0CC-88D903DD1C9A}">
      <dsp:nvSpPr>
        <dsp:cNvPr id="0" name=""/>
        <dsp:cNvSpPr/>
      </dsp:nvSpPr>
      <dsp:spPr>
        <a:xfrm rot="5400000">
          <a:off x="-149834" y="3674704"/>
          <a:ext cx="998894" cy="699225"/>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smtClean="0"/>
            <a:t>2012</a:t>
          </a:r>
          <a:endParaRPr lang="en-US" sz="1900" kern="1200" dirty="0"/>
        </a:p>
      </dsp:txBody>
      <dsp:txXfrm rot="5400000">
        <a:off x="-149834" y="3674704"/>
        <a:ext cx="998894" cy="699225"/>
      </dsp:txXfrm>
    </dsp:sp>
    <dsp:sp modelId="{B6F64A44-4C7D-405D-B043-0611562C084B}">
      <dsp:nvSpPr>
        <dsp:cNvPr id="0" name=""/>
        <dsp:cNvSpPr/>
      </dsp:nvSpPr>
      <dsp:spPr>
        <a:xfrm rot="5400000">
          <a:off x="2806272" y="1417823"/>
          <a:ext cx="649281" cy="4863374"/>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smtClean="0"/>
            <a:t>HEC maps </a:t>
          </a:r>
          <a:r>
            <a:rPr lang="en-US" sz="1900" kern="1200" dirty="0" err="1" smtClean="0"/>
            <a:t>NACDD</a:t>
          </a:r>
          <a:r>
            <a:rPr lang="en-US" sz="1900" kern="1200" dirty="0" smtClean="0"/>
            <a:t> council’s health equity activities</a:t>
          </a:r>
          <a:endParaRPr lang="en-US" sz="1900" kern="1200" dirty="0"/>
        </a:p>
      </dsp:txBody>
      <dsp:txXfrm rot="5400000">
        <a:off x="2806272" y="1417823"/>
        <a:ext cx="649281" cy="4863374"/>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BEB2539-DD69-40DD-AA9D-00DA290FBB50}">
      <dsp:nvSpPr>
        <dsp:cNvPr id="0" name=""/>
        <dsp:cNvSpPr/>
      </dsp:nvSpPr>
      <dsp:spPr>
        <a:xfrm>
          <a:off x="533423" y="0"/>
          <a:ext cx="7241540" cy="4525963"/>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E626CA-BCD1-4F26-B826-B1E8A6C02C1A}">
      <dsp:nvSpPr>
        <dsp:cNvPr id="0" name=""/>
        <dsp:cNvSpPr/>
      </dsp:nvSpPr>
      <dsp:spPr>
        <a:xfrm>
          <a:off x="1207321" y="3365506"/>
          <a:ext cx="166555" cy="16655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22F0CB6-6AA3-425A-B45E-FE27AB30BB78}">
      <dsp:nvSpPr>
        <dsp:cNvPr id="0" name=""/>
        <dsp:cNvSpPr/>
      </dsp:nvSpPr>
      <dsp:spPr>
        <a:xfrm>
          <a:off x="1290599" y="3448783"/>
          <a:ext cx="948641" cy="10771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254" tIns="0" rIns="0" bIns="0" numCol="1" spcCol="1270" anchor="t" anchorCtr="0">
          <a:noAutofit/>
        </a:bodyPr>
        <a:lstStyle/>
        <a:p>
          <a:pPr lvl="0" algn="l" defTabSz="933450">
            <a:lnSpc>
              <a:spcPct val="90000"/>
            </a:lnSpc>
            <a:spcBef>
              <a:spcPct val="0"/>
            </a:spcBef>
            <a:spcAft>
              <a:spcPct val="35000"/>
            </a:spcAft>
          </a:pPr>
          <a:r>
            <a:rPr lang="en-US" sz="2100" kern="1200" dirty="0" smtClean="0"/>
            <a:t>Design</a:t>
          </a:r>
          <a:endParaRPr lang="en-US" sz="2100" kern="1200" dirty="0"/>
        </a:p>
      </dsp:txBody>
      <dsp:txXfrm>
        <a:off x="1290599" y="3448783"/>
        <a:ext cx="948641" cy="1077179"/>
      </dsp:txXfrm>
    </dsp:sp>
    <dsp:sp modelId="{16928DBC-F225-4FE6-9FC2-CE669A48F1AC}">
      <dsp:nvSpPr>
        <dsp:cNvPr id="0" name=""/>
        <dsp:cNvSpPr/>
      </dsp:nvSpPr>
      <dsp:spPr>
        <a:xfrm>
          <a:off x="2108893" y="2499236"/>
          <a:ext cx="260695" cy="26069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C92E67F-B0BD-4D1A-A09E-BEB07C4B0C42}">
      <dsp:nvSpPr>
        <dsp:cNvPr id="0" name=""/>
        <dsp:cNvSpPr/>
      </dsp:nvSpPr>
      <dsp:spPr>
        <a:xfrm>
          <a:off x="2239240" y="2629584"/>
          <a:ext cx="1202095" cy="1896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37" tIns="0" rIns="0" bIns="0" numCol="1" spcCol="1270" anchor="t" anchorCtr="0">
          <a:noAutofit/>
        </a:bodyPr>
        <a:lstStyle/>
        <a:p>
          <a:pPr lvl="0" algn="l" defTabSz="933450">
            <a:lnSpc>
              <a:spcPct val="90000"/>
            </a:lnSpc>
            <a:spcBef>
              <a:spcPct val="0"/>
            </a:spcBef>
            <a:spcAft>
              <a:spcPct val="35000"/>
            </a:spcAft>
          </a:pPr>
          <a:r>
            <a:rPr lang="en-US" sz="2100" kern="1200" dirty="0" smtClean="0"/>
            <a:t>Recruit </a:t>
          </a:r>
          <a:endParaRPr lang="en-US" sz="2100" kern="1200" dirty="0"/>
        </a:p>
      </dsp:txBody>
      <dsp:txXfrm>
        <a:off x="2239240" y="2629584"/>
        <a:ext cx="1202095" cy="1896378"/>
      </dsp:txXfrm>
    </dsp:sp>
    <dsp:sp modelId="{F28E284B-AE09-4A89-96C5-876C8A3E076A}">
      <dsp:nvSpPr>
        <dsp:cNvPr id="0" name=""/>
        <dsp:cNvSpPr/>
      </dsp:nvSpPr>
      <dsp:spPr>
        <a:xfrm>
          <a:off x="3267539" y="1808574"/>
          <a:ext cx="347593" cy="34759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2CBD90-7BBC-4229-A597-D4F98C6A5234}">
      <dsp:nvSpPr>
        <dsp:cNvPr id="0" name=""/>
        <dsp:cNvSpPr/>
      </dsp:nvSpPr>
      <dsp:spPr>
        <a:xfrm>
          <a:off x="3441336" y="1982371"/>
          <a:ext cx="1397617" cy="2543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183" tIns="0" rIns="0" bIns="0" numCol="1" spcCol="1270" anchor="t" anchorCtr="0">
          <a:noAutofit/>
        </a:bodyPr>
        <a:lstStyle/>
        <a:p>
          <a:pPr lvl="0" algn="l" defTabSz="933450">
            <a:lnSpc>
              <a:spcPct val="90000"/>
            </a:lnSpc>
            <a:spcBef>
              <a:spcPct val="0"/>
            </a:spcBef>
            <a:spcAft>
              <a:spcPct val="35000"/>
            </a:spcAft>
          </a:pPr>
          <a:r>
            <a:rPr lang="en-US" sz="2100" kern="1200" dirty="0" smtClean="0"/>
            <a:t>Distribute</a:t>
          </a:r>
          <a:endParaRPr lang="en-US" sz="2100" kern="1200" dirty="0"/>
        </a:p>
      </dsp:txBody>
      <dsp:txXfrm>
        <a:off x="3441336" y="1982371"/>
        <a:ext cx="1397617" cy="2543591"/>
      </dsp:txXfrm>
    </dsp:sp>
    <dsp:sp modelId="{F59B412C-4971-4FEF-AC1E-E5BF27AD01F9}">
      <dsp:nvSpPr>
        <dsp:cNvPr id="0" name=""/>
        <dsp:cNvSpPr/>
      </dsp:nvSpPr>
      <dsp:spPr>
        <a:xfrm>
          <a:off x="4614466" y="1269080"/>
          <a:ext cx="448975" cy="44897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2BBDF3D-71C4-451C-B93A-B5521613337E}">
      <dsp:nvSpPr>
        <dsp:cNvPr id="0" name=""/>
        <dsp:cNvSpPr/>
      </dsp:nvSpPr>
      <dsp:spPr>
        <a:xfrm>
          <a:off x="4838954" y="1493567"/>
          <a:ext cx="1448308" cy="30323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7903" tIns="0" rIns="0" bIns="0" numCol="1" spcCol="1270" anchor="t" anchorCtr="0">
          <a:noAutofit/>
        </a:bodyPr>
        <a:lstStyle/>
        <a:p>
          <a:pPr lvl="0" algn="l" defTabSz="933450">
            <a:lnSpc>
              <a:spcPct val="90000"/>
            </a:lnSpc>
            <a:spcBef>
              <a:spcPct val="0"/>
            </a:spcBef>
            <a:spcAft>
              <a:spcPct val="35000"/>
            </a:spcAft>
          </a:pPr>
          <a:r>
            <a:rPr lang="en-US" sz="2100" kern="1200" dirty="0" smtClean="0"/>
            <a:t>Interview</a:t>
          </a:r>
          <a:endParaRPr lang="en-US" sz="2100" kern="1200" dirty="0"/>
        </a:p>
      </dsp:txBody>
      <dsp:txXfrm>
        <a:off x="4838954" y="1493567"/>
        <a:ext cx="1448308" cy="3032395"/>
      </dsp:txXfrm>
    </dsp:sp>
    <dsp:sp modelId="{E14DFD54-9C8D-4F87-8FCD-4B45FD1BCE63}">
      <dsp:nvSpPr>
        <dsp:cNvPr id="0" name=""/>
        <dsp:cNvSpPr/>
      </dsp:nvSpPr>
      <dsp:spPr>
        <a:xfrm>
          <a:off x="6001221" y="908813"/>
          <a:ext cx="572081" cy="57208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E3FD4AB-D60E-45DD-B89A-7DBFB891FDF5}">
      <dsp:nvSpPr>
        <dsp:cNvPr id="0" name=""/>
        <dsp:cNvSpPr/>
      </dsp:nvSpPr>
      <dsp:spPr>
        <a:xfrm>
          <a:off x="6287262" y="1194854"/>
          <a:ext cx="1448308" cy="33311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3134" tIns="0" rIns="0" bIns="0" numCol="1" spcCol="1270" anchor="t" anchorCtr="0">
          <a:noAutofit/>
        </a:bodyPr>
        <a:lstStyle/>
        <a:p>
          <a:pPr lvl="0" algn="l" defTabSz="933450">
            <a:lnSpc>
              <a:spcPct val="90000"/>
            </a:lnSpc>
            <a:spcBef>
              <a:spcPct val="0"/>
            </a:spcBef>
            <a:spcAft>
              <a:spcPct val="35000"/>
            </a:spcAft>
          </a:pPr>
          <a:r>
            <a:rPr lang="en-US" sz="2100" kern="1200" dirty="0" smtClean="0"/>
            <a:t>Analyze, synthesize</a:t>
          </a:r>
          <a:endParaRPr lang="en-US" sz="2100" kern="1200" dirty="0"/>
        </a:p>
      </dsp:txBody>
      <dsp:txXfrm>
        <a:off x="6287262" y="1194854"/>
        <a:ext cx="1448308" cy="3331108"/>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4508902-F7B8-4BB4-A086-C2DC3A4D06DD}">
      <dsp:nvSpPr>
        <dsp:cNvPr id="0" name=""/>
        <dsp:cNvSpPr/>
      </dsp:nvSpPr>
      <dsp:spPr>
        <a:xfrm rot="10800000">
          <a:off x="1692784" y="1710"/>
          <a:ext cx="5472684" cy="125730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4436" tIns="133350" rIns="248920" bIns="133350" numCol="1" spcCol="1270" anchor="ctr" anchorCtr="0">
          <a:noAutofit/>
        </a:bodyPr>
        <a:lstStyle/>
        <a:p>
          <a:pPr lvl="0" algn="ctr" defTabSz="1555750">
            <a:lnSpc>
              <a:spcPct val="90000"/>
            </a:lnSpc>
            <a:spcBef>
              <a:spcPct val="0"/>
            </a:spcBef>
            <a:spcAft>
              <a:spcPct val="35000"/>
            </a:spcAft>
          </a:pPr>
          <a:r>
            <a:rPr lang="en-US" sz="3500" kern="1200" dirty="0" smtClean="0"/>
            <a:t>Finalize and recommend</a:t>
          </a:r>
          <a:endParaRPr lang="en-US" sz="3500" kern="1200" dirty="0"/>
        </a:p>
      </dsp:txBody>
      <dsp:txXfrm rot="10800000">
        <a:off x="1692784" y="1710"/>
        <a:ext cx="5472684" cy="1257304"/>
      </dsp:txXfrm>
    </dsp:sp>
    <dsp:sp modelId="{E0AD8FDD-AA20-4B50-AF60-CD091629F356}">
      <dsp:nvSpPr>
        <dsp:cNvPr id="0" name=""/>
        <dsp:cNvSpPr/>
      </dsp:nvSpPr>
      <dsp:spPr>
        <a:xfrm>
          <a:off x="1064131" y="1710"/>
          <a:ext cx="1257304" cy="1257304"/>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D94BA71-FCD1-4259-82B6-D35F7CFE2088}">
      <dsp:nvSpPr>
        <dsp:cNvPr id="0" name=""/>
        <dsp:cNvSpPr/>
      </dsp:nvSpPr>
      <dsp:spPr>
        <a:xfrm rot="10800000">
          <a:off x="1692784" y="1634329"/>
          <a:ext cx="5472684" cy="125730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4436" tIns="133350" rIns="248920" bIns="133350" numCol="1" spcCol="1270" anchor="ctr" anchorCtr="0">
          <a:noAutofit/>
        </a:bodyPr>
        <a:lstStyle/>
        <a:p>
          <a:pPr lvl="0" algn="ctr" defTabSz="1555750">
            <a:lnSpc>
              <a:spcPct val="90000"/>
            </a:lnSpc>
            <a:spcBef>
              <a:spcPct val="0"/>
            </a:spcBef>
            <a:spcAft>
              <a:spcPct val="35000"/>
            </a:spcAft>
          </a:pPr>
          <a:r>
            <a:rPr lang="en-US" sz="3500" kern="1200" dirty="0" smtClean="0"/>
            <a:t>Dialogue</a:t>
          </a:r>
          <a:endParaRPr lang="en-US" sz="3500" kern="1200" dirty="0"/>
        </a:p>
      </dsp:txBody>
      <dsp:txXfrm rot="10800000">
        <a:off x="1692784" y="1634329"/>
        <a:ext cx="5472684" cy="1257304"/>
      </dsp:txXfrm>
    </dsp:sp>
    <dsp:sp modelId="{94BAC631-DF17-483E-8DB9-494D64182E3C}">
      <dsp:nvSpPr>
        <dsp:cNvPr id="0" name=""/>
        <dsp:cNvSpPr/>
      </dsp:nvSpPr>
      <dsp:spPr>
        <a:xfrm>
          <a:off x="1064131" y="1634329"/>
          <a:ext cx="1257304" cy="1257304"/>
        </a:xfrm>
        <a:prstGeom prst="ellipse">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F6CF869-6F57-4332-ADBC-FCA688496A15}">
      <dsp:nvSpPr>
        <dsp:cNvPr id="0" name=""/>
        <dsp:cNvSpPr/>
      </dsp:nvSpPr>
      <dsp:spPr>
        <a:xfrm rot="10800000">
          <a:off x="1692784" y="3266948"/>
          <a:ext cx="5472684" cy="125730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4436" tIns="133350" rIns="248920" bIns="133350" numCol="1" spcCol="1270" anchor="ctr" anchorCtr="0">
          <a:noAutofit/>
        </a:bodyPr>
        <a:lstStyle/>
        <a:p>
          <a:pPr lvl="0" algn="ctr" defTabSz="1555750">
            <a:lnSpc>
              <a:spcPct val="90000"/>
            </a:lnSpc>
            <a:spcBef>
              <a:spcPct val="0"/>
            </a:spcBef>
            <a:spcAft>
              <a:spcPct val="35000"/>
            </a:spcAft>
          </a:pPr>
          <a:r>
            <a:rPr lang="en-US" sz="3500" kern="1200" dirty="0" smtClean="0"/>
            <a:t>Health Equity Objectives</a:t>
          </a:r>
          <a:endParaRPr lang="en-US" sz="3500" kern="1200" dirty="0"/>
        </a:p>
      </dsp:txBody>
      <dsp:txXfrm rot="10800000">
        <a:off x="1692784" y="3266948"/>
        <a:ext cx="5472684" cy="1257304"/>
      </dsp:txXfrm>
    </dsp:sp>
    <dsp:sp modelId="{1D32901A-A3C5-4588-A7AA-3A6FBEEE7FFC}">
      <dsp:nvSpPr>
        <dsp:cNvPr id="0" name=""/>
        <dsp:cNvSpPr/>
      </dsp:nvSpPr>
      <dsp:spPr>
        <a:xfrm>
          <a:off x="1064131" y="3266948"/>
          <a:ext cx="1257304" cy="1257304"/>
        </a:xfrm>
        <a:prstGeom prst="ellipse">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hdr" sz="quarter"/>
          </p:nvPr>
        </p:nvSpPr>
        <p:spPr bwMode="auto">
          <a:xfrm>
            <a:off x="0" y="0"/>
            <a:ext cx="2971800" cy="454025"/>
          </a:xfrm>
          <a:prstGeom prst="rect">
            <a:avLst/>
          </a:prstGeom>
          <a:noFill/>
          <a:ln w="9525">
            <a:noFill/>
            <a:miter lim="800000"/>
            <a:headEnd/>
            <a:tailEnd/>
          </a:ln>
          <a:effectLst/>
        </p:spPr>
        <p:txBody>
          <a:bodyPr vert="horz" wrap="square" lIns="89392" tIns="44696" rIns="89392" bIns="44696" numCol="1" anchor="t" anchorCtr="0" compatLnSpc="1">
            <a:prstTxWarp prst="textNoShape">
              <a:avLst/>
            </a:prstTxWarp>
          </a:bodyPr>
          <a:lstStyle>
            <a:lvl1pPr eaLnBrk="1" hangingPunct="1">
              <a:spcBef>
                <a:spcPct val="0"/>
              </a:spcBef>
              <a:buClrTx/>
              <a:buSzTx/>
              <a:buFontTx/>
              <a:buNone/>
              <a:defRPr sz="1200">
                <a:latin typeface="Arial" charset="0"/>
                <a:ea typeface="+mn-ea"/>
                <a:cs typeface="+mn-cs"/>
              </a:defRPr>
            </a:lvl1pPr>
          </a:lstStyle>
          <a:p>
            <a:pPr>
              <a:defRPr/>
            </a:pPr>
            <a:endParaRPr lang="en-US"/>
          </a:p>
        </p:txBody>
      </p:sp>
      <p:sp>
        <p:nvSpPr>
          <p:cNvPr id="87043" name="Rectangle 3"/>
          <p:cNvSpPr>
            <a:spLocks noGrp="1" noChangeArrowheads="1"/>
          </p:cNvSpPr>
          <p:nvPr>
            <p:ph type="dt" sz="quarter" idx="1"/>
          </p:nvPr>
        </p:nvSpPr>
        <p:spPr bwMode="auto">
          <a:xfrm>
            <a:off x="3884613" y="0"/>
            <a:ext cx="2971800" cy="454025"/>
          </a:xfrm>
          <a:prstGeom prst="rect">
            <a:avLst/>
          </a:prstGeom>
          <a:noFill/>
          <a:ln w="9525">
            <a:noFill/>
            <a:miter lim="800000"/>
            <a:headEnd/>
            <a:tailEnd/>
          </a:ln>
          <a:effectLst/>
        </p:spPr>
        <p:txBody>
          <a:bodyPr vert="horz" wrap="square" lIns="89392" tIns="44696" rIns="89392" bIns="44696" numCol="1" anchor="t" anchorCtr="0" compatLnSpc="1">
            <a:prstTxWarp prst="textNoShape">
              <a:avLst/>
            </a:prstTxWarp>
          </a:bodyPr>
          <a:lstStyle>
            <a:lvl1pPr algn="r" eaLnBrk="1" hangingPunct="1">
              <a:spcBef>
                <a:spcPct val="0"/>
              </a:spcBef>
              <a:buClrTx/>
              <a:buSzTx/>
              <a:buFontTx/>
              <a:buNone/>
              <a:defRPr sz="1200">
                <a:latin typeface="Arial" charset="0"/>
                <a:ea typeface="+mn-ea"/>
                <a:cs typeface="+mn-cs"/>
              </a:defRPr>
            </a:lvl1pPr>
          </a:lstStyle>
          <a:p>
            <a:pPr>
              <a:defRPr/>
            </a:pPr>
            <a:endParaRPr lang="en-US"/>
          </a:p>
        </p:txBody>
      </p:sp>
      <p:sp>
        <p:nvSpPr>
          <p:cNvPr id="87044" name="Rectangle 4"/>
          <p:cNvSpPr>
            <a:spLocks noGrp="1" noChangeArrowheads="1"/>
          </p:cNvSpPr>
          <p:nvPr>
            <p:ph type="ftr" sz="quarter" idx="2"/>
          </p:nvPr>
        </p:nvSpPr>
        <p:spPr bwMode="auto">
          <a:xfrm>
            <a:off x="0" y="8628063"/>
            <a:ext cx="2971800" cy="454025"/>
          </a:xfrm>
          <a:prstGeom prst="rect">
            <a:avLst/>
          </a:prstGeom>
          <a:noFill/>
          <a:ln w="9525">
            <a:noFill/>
            <a:miter lim="800000"/>
            <a:headEnd/>
            <a:tailEnd/>
          </a:ln>
          <a:effectLst/>
        </p:spPr>
        <p:txBody>
          <a:bodyPr vert="horz" wrap="square" lIns="89392" tIns="44696" rIns="89392" bIns="44696" numCol="1" anchor="b" anchorCtr="0" compatLnSpc="1">
            <a:prstTxWarp prst="textNoShape">
              <a:avLst/>
            </a:prstTxWarp>
          </a:bodyPr>
          <a:lstStyle>
            <a:lvl1pPr eaLnBrk="1" hangingPunct="1">
              <a:spcBef>
                <a:spcPct val="0"/>
              </a:spcBef>
              <a:buClrTx/>
              <a:buSzTx/>
              <a:buFontTx/>
              <a:buNone/>
              <a:defRPr sz="1200">
                <a:latin typeface="Arial" charset="0"/>
                <a:ea typeface="+mn-ea"/>
                <a:cs typeface="+mn-cs"/>
              </a:defRPr>
            </a:lvl1pPr>
          </a:lstStyle>
          <a:p>
            <a:pPr>
              <a:defRPr/>
            </a:pPr>
            <a:endParaRPr lang="en-US"/>
          </a:p>
        </p:txBody>
      </p:sp>
      <p:sp>
        <p:nvSpPr>
          <p:cNvPr id="87045" name="Rectangle 5"/>
          <p:cNvSpPr>
            <a:spLocks noGrp="1" noChangeArrowheads="1"/>
          </p:cNvSpPr>
          <p:nvPr>
            <p:ph type="sldNum" sz="quarter" idx="3"/>
          </p:nvPr>
        </p:nvSpPr>
        <p:spPr bwMode="auto">
          <a:xfrm>
            <a:off x="3884613" y="8628063"/>
            <a:ext cx="2971800" cy="454025"/>
          </a:xfrm>
          <a:prstGeom prst="rect">
            <a:avLst/>
          </a:prstGeom>
          <a:noFill/>
          <a:ln w="9525">
            <a:noFill/>
            <a:miter lim="800000"/>
            <a:headEnd/>
            <a:tailEnd/>
          </a:ln>
          <a:effectLst/>
        </p:spPr>
        <p:txBody>
          <a:bodyPr vert="horz" wrap="square" lIns="89392" tIns="44696" rIns="89392" bIns="44696" numCol="1" anchor="b" anchorCtr="0" compatLnSpc="1">
            <a:prstTxWarp prst="textNoShape">
              <a:avLst/>
            </a:prstTxWarp>
          </a:bodyPr>
          <a:lstStyle>
            <a:lvl1pPr algn="r">
              <a:spcBef>
                <a:spcPct val="0"/>
              </a:spcBef>
              <a:buClrTx/>
              <a:buSzTx/>
              <a:buFontTx/>
              <a:buNone/>
              <a:defRPr sz="1200">
                <a:latin typeface="Arial" pitchFamily="34" charset="0"/>
              </a:defRPr>
            </a:lvl1pPr>
          </a:lstStyle>
          <a:p>
            <a:pPr>
              <a:defRPr/>
            </a:pPr>
            <a:fld id="{C9DDF50A-418E-4DA8-82C0-84DA7321A0D9}"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2971800" cy="454025"/>
          </a:xfrm>
          <a:prstGeom prst="rect">
            <a:avLst/>
          </a:prstGeom>
          <a:noFill/>
          <a:ln w="9525">
            <a:noFill/>
            <a:miter lim="800000"/>
            <a:headEnd/>
            <a:tailEnd/>
          </a:ln>
          <a:effectLst/>
        </p:spPr>
        <p:txBody>
          <a:bodyPr vert="horz" wrap="square" lIns="89392" tIns="44696" rIns="89392" bIns="44696" numCol="1" anchor="t" anchorCtr="0" compatLnSpc="1">
            <a:prstTxWarp prst="textNoShape">
              <a:avLst/>
            </a:prstTxWarp>
          </a:bodyPr>
          <a:lstStyle>
            <a:lvl1pPr eaLnBrk="1" hangingPunct="1">
              <a:spcBef>
                <a:spcPct val="0"/>
              </a:spcBef>
              <a:buClrTx/>
              <a:buSzTx/>
              <a:buFontTx/>
              <a:buNone/>
              <a:defRPr sz="1200">
                <a:latin typeface="Arial" charset="0"/>
                <a:ea typeface="+mn-ea"/>
                <a:cs typeface="+mn-cs"/>
              </a:defRPr>
            </a:lvl1pPr>
          </a:lstStyle>
          <a:p>
            <a:pPr>
              <a:defRPr/>
            </a:pPr>
            <a:endParaRPr lang="en-US"/>
          </a:p>
        </p:txBody>
      </p:sp>
      <p:sp>
        <p:nvSpPr>
          <p:cNvPr id="23555" name="Rectangle 3"/>
          <p:cNvSpPr>
            <a:spLocks noGrp="1" noChangeArrowheads="1"/>
          </p:cNvSpPr>
          <p:nvPr>
            <p:ph type="dt" idx="1"/>
          </p:nvPr>
        </p:nvSpPr>
        <p:spPr bwMode="auto">
          <a:xfrm>
            <a:off x="3884613" y="0"/>
            <a:ext cx="2971800" cy="454025"/>
          </a:xfrm>
          <a:prstGeom prst="rect">
            <a:avLst/>
          </a:prstGeom>
          <a:noFill/>
          <a:ln w="9525">
            <a:noFill/>
            <a:miter lim="800000"/>
            <a:headEnd/>
            <a:tailEnd/>
          </a:ln>
          <a:effectLst/>
        </p:spPr>
        <p:txBody>
          <a:bodyPr vert="horz" wrap="square" lIns="89392" tIns="44696" rIns="89392" bIns="44696" numCol="1" anchor="t" anchorCtr="0" compatLnSpc="1">
            <a:prstTxWarp prst="textNoShape">
              <a:avLst/>
            </a:prstTxWarp>
          </a:bodyPr>
          <a:lstStyle>
            <a:lvl1pPr algn="r" eaLnBrk="1" hangingPunct="1">
              <a:spcBef>
                <a:spcPct val="0"/>
              </a:spcBef>
              <a:buClrTx/>
              <a:buSzTx/>
              <a:buFontTx/>
              <a:buNone/>
              <a:defRPr sz="1200">
                <a:latin typeface="Arial" charset="0"/>
                <a:ea typeface="+mn-ea"/>
                <a:cs typeface="+mn-cs"/>
              </a:defRPr>
            </a:lvl1pPr>
          </a:lstStyle>
          <a:p>
            <a:pPr>
              <a:defRPr/>
            </a:pPr>
            <a:endParaRPr lang="en-US"/>
          </a:p>
        </p:txBody>
      </p:sp>
      <p:sp>
        <p:nvSpPr>
          <p:cNvPr id="31748" name="Rectangle 4"/>
          <p:cNvSpPr>
            <a:spLocks noGrp="1" noRot="1" noChangeAspect="1" noChangeArrowheads="1" noTextEdit="1"/>
          </p:cNvSpPr>
          <p:nvPr>
            <p:ph type="sldImg" idx="2"/>
          </p:nvPr>
        </p:nvSpPr>
        <p:spPr bwMode="auto">
          <a:xfrm>
            <a:off x="1157288" y="681038"/>
            <a:ext cx="4543425" cy="3406775"/>
          </a:xfrm>
          <a:prstGeom prst="rect">
            <a:avLst/>
          </a:prstGeom>
          <a:noFill/>
          <a:ln w="9525">
            <a:solidFill>
              <a:srgbClr val="000000"/>
            </a:solidFill>
            <a:miter lim="800000"/>
            <a:headEnd/>
            <a:tailEnd/>
          </a:ln>
        </p:spPr>
      </p:sp>
      <p:sp>
        <p:nvSpPr>
          <p:cNvPr id="23557" name="Rectangle 5"/>
          <p:cNvSpPr>
            <a:spLocks noGrp="1" noChangeArrowheads="1"/>
          </p:cNvSpPr>
          <p:nvPr>
            <p:ph type="body" sz="quarter" idx="3"/>
          </p:nvPr>
        </p:nvSpPr>
        <p:spPr bwMode="auto">
          <a:xfrm>
            <a:off x="685800" y="4314825"/>
            <a:ext cx="5486400" cy="4087813"/>
          </a:xfrm>
          <a:prstGeom prst="rect">
            <a:avLst/>
          </a:prstGeom>
          <a:noFill/>
          <a:ln w="9525">
            <a:noFill/>
            <a:miter lim="800000"/>
            <a:headEnd/>
            <a:tailEnd/>
          </a:ln>
          <a:effectLst/>
        </p:spPr>
        <p:txBody>
          <a:bodyPr vert="horz" wrap="square" lIns="89392" tIns="44696" rIns="89392" bIns="44696"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3558" name="Rectangle 6"/>
          <p:cNvSpPr>
            <a:spLocks noGrp="1" noChangeArrowheads="1"/>
          </p:cNvSpPr>
          <p:nvPr>
            <p:ph type="ftr" sz="quarter" idx="4"/>
          </p:nvPr>
        </p:nvSpPr>
        <p:spPr bwMode="auto">
          <a:xfrm>
            <a:off x="0" y="8628063"/>
            <a:ext cx="2971800" cy="454025"/>
          </a:xfrm>
          <a:prstGeom prst="rect">
            <a:avLst/>
          </a:prstGeom>
          <a:noFill/>
          <a:ln w="9525">
            <a:noFill/>
            <a:miter lim="800000"/>
            <a:headEnd/>
            <a:tailEnd/>
          </a:ln>
          <a:effectLst/>
        </p:spPr>
        <p:txBody>
          <a:bodyPr vert="horz" wrap="square" lIns="89392" tIns="44696" rIns="89392" bIns="44696" numCol="1" anchor="b" anchorCtr="0" compatLnSpc="1">
            <a:prstTxWarp prst="textNoShape">
              <a:avLst/>
            </a:prstTxWarp>
          </a:bodyPr>
          <a:lstStyle>
            <a:lvl1pPr eaLnBrk="1" hangingPunct="1">
              <a:spcBef>
                <a:spcPct val="0"/>
              </a:spcBef>
              <a:buClrTx/>
              <a:buSzTx/>
              <a:buFontTx/>
              <a:buNone/>
              <a:defRPr sz="1200">
                <a:latin typeface="Arial" charset="0"/>
                <a:ea typeface="+mn-ea"/>
                <a:cs typeface="+mn-cs"/>
              </a:defRPr>
            </a:lvl1pPr>
          </a:lstStyle>
          <a:p>
            <a:pPr>
              <a:defRPr/>
            </a:pPr>
            <a:endParaRPr lang="en-US"/>
          </a:p>
        </p:txBody>
      </p:sp>
      <p:sp>
        <p:nvSpPr>
          <p:cNvPr id="23559" name="Rectangle 7"/>
          <p:cNvSpPr>
            <a:spLocks noGrp="1" noChangeArrowheads="1"/>
          </p:cNvSpPr>
          <p:nvPr>
            <p:ph type="sldNum" sz="quarter" idx="5"/>
          </p:nvPr>
        </p:nvSpPr>
        <p:spPr bwMode="auto">
          <a:xfrm>
            <a:off x="3884613" y="8628063"/>
            <a:ext cx="2971800" cy="454025"/>
          </a:xfrm>
          <a:prstGeom prst="rect">
            <a:avLst/>
          </a:prstGeom>
          <a:noFill/>
          <a:ln w="9525">
            <a:noFill/>
            <a:miter lim="800000"/>
            <a:headEnd/>
            <a:tailEnd/>
          </a:ln>
          <a:effectLst/>
        </p:spPr>
        <p:txBody>
          <a:bodyPr vert="horz" wrap="square" lIns="89392" tIns="44696" rIns="89392" bIns="44696" numCol="1" anchor="b" anchorCtr="0" compatLnSpc="1">
            <a:prstTxWarp prst="textNoShape">
              <a:avLst/>
            </a:prstTxWarp>
          </a:bodyPr>
          <a:lstStyle>
            <a:lvl1pPr algn="r">
              <a:spcBef>
                <a:spcPct val="0"/>
              </a:spcBef>
              <a:buClrTx/>
              <a:buSzTx/>
              <a:buFontTx/>
              <a:buNone/>
              <a:defRPr sz="1200">
                <a:latin typeface="Arial" pitchFamily="34" charset="0"/>
              </a:defRPr>
            </a:lvl1pPr>
          </a:lstStyle>
          <a:p>
            <a:pPr>
              <a:defRPr/>
            </a:pPr>
            <a:fld id="{17B296DC-FAE5-44DC-A396-58BBCE92EF38}"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nacddarchive.org/nacdd-initiatives/health-equity/tools/food-deserts-to-food-oases/view"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www.nacddarchive.org/nacdd-initiatives/health-equity/tools/neighborhood-segregation/view" TargetMode="External"/><Relationship Id="rId4" Type="http://schemas.openxmlformats.org/officeDocument/2006/relationships/hyperlink" Target="http://www.nacddarchive.org/nacdd-initiatives/health-equity/tools/high-school-dropout-as-a-ph-issue/view"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7B296DC-FAE5-44DC-A396-58BBCE92EF38}" type="slidenum">
              <a:rPr lang="en-US" smtClean="0"/>
              <a:pPr>
                <a:defRPr/>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p:spPr>
        <p:txBody>
          <a:bodyPr/>
          <a:lstStyle/>
          <a:p>
            <a:r>
              <a:rPr lang="en-US" dirty="0" smtClean="0">
                <a:ea typeface="ＭＳ Ｐゴシック" pitchFamily="34" charset="-128"/>
              </a:rPr>
              <a:t>Prevention</a:t>
            </a:r>
            <a:r>
              <a:rPr lang="en-US" baseline="0" dirty="0" smtClean="0">
                <a:ea typeface="ＭＳ Ｐゴシック" pitchFamily="34" charset="-128"/>
              </a:rPr>
              <a:t> Institute</a:t>
            </a:r>
          </a:p>
          <a:p>
            <a:r>
              <a:rPr lang="en-US" baseline="0" dirty="0" err="1" smtClean="0">
                <a:ea typeface="ＭＳ Ｐゴシック" pitchFamily="34" charset="-128"/>
              </a:rPr>
              <a:t>PolicyLink</a:t>
            </a:r>
            <a:r>
              <a:rPr lang="en-US" baseline="0" dirty="0" smtClean="0">
                <a:ea typeface="ＭＳ Ｐゴシック" pitchFamily="34" charset="-128"/>
              </a:rPr>
              <a:t> – America's Tomorrow</a:t>
            </a:r>
            <a:endParaRPr lang="en-US" dirty="0" smtClean="0">
              <a:ea typeface="ＭＳ Ｐゴシック" pitchFamily="34" charset="-128"/>
            </a:endParaRPr>
          </a:p>
        </p:txBody>
      </p:sp>
      <p:sp>
        <p:nvSpPr>
          <p:cNvPr id="38916" name="Slide Number Placeholder 3"/>
          <p:cNvSpPr>
            <a:spLocks noGrp="1"/>
          </p:cNvSpPr>
          <p:nvPr>
            <p:ph type="sldNum" sz="quarter" idx="5"/>
          </p:nvPr>
        </p:nvSpPr>
        <p:spPr>
          <a:noFill/>
        </p:spPr>
        <p:txBody>
          <a:bodyPr/>
          <a:lstStyle/>
          <a:p>
            <a:fld id="{70D83EA7-6C18-4B93-810F-4A0900CF1B2F}" type="slidenum">
              <a:rPr lang="en-US" smtClean="0">
                <a:latin typeface="Arial" charset="0"/>
              </a:rPr>
              <a:pPr/>
              <a:t>14</a:t>
            </a:fld>
            <a:endParaRPr lang="en-US" smtClean="0">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buClr>
                <a:srgbClr val="000099"/>
              </a:buClr>
              <a:buFont typeface="Arial" pitchFamily="34" charset="0"/>
              <a:buChar char="•"/>
              <a:defRPr/>
            </a:pPr>
            <a:r>
              <a:rPr lang="en-US" sz="1200" dirty="0" smtClean="0">
                <a:latin typeface="Garamond" pitchFamily="18" charset="0"/>
                <a:ea typeface="ＭＳ Ｐゴシック" pitchFamily="34" charset="-128"/>
              </a:rPr>
              <a:t>Finalize analysis and make recommendations to the Board</a:t>
            </a:r>
          </a:p>
          <a:p>
            <a:pPr eaLnBrk="1" hangingPunct="1">
              <a:buClr>
                <a:srgbClr val="000099"/>
              </a:buClr>
              <a:buFont typeface="Arial" pitchFamily="34" charset="0"/>
              <a:buChar char="•"/>
              <a:defRPr/>
            </a:pPr>
            <a:r>
              <a:rPr lang="en-US" sz="1200" dirty="0" smtClean="0">
                <a:latin typeface="Garamond" pitchFamily="18" charset="0"/>
                <a:ea typeface="ＭＳ Ｐゴシック" pitchFamily="34" charset="-128"/>
              </a:rPr>
              <a:t>Continue to dialog with councils to identify health equity related projects</a:t>
            </a:r>
          </a:p>
          <a:p>
            <a:pPr eaLnBrk="1" hangingPunct="1">
              <a:buClr>
                <a:srgbClr val="000099"/>
              </a:buClr>
              <a:buFont typeface="Arial" pitchFamily="34" charset="0"/>
              <a:buChar char="•"/>
              <a:defRPr/>
            </a:pPr>
            <a:r>
              <a:rPr lang="en-US" sz="1200" dirty="0" smtClean="0">
                <a:latin typeface="Garamond" pitchFamily="18" charset="0"/>
                <a:ea typeface="ＭＳ Ｐゴシック" pitchFamily="34" charset="-128"/>
              </a:rPr>
              <a:t>Draft and present to </a:t>
            </a:r>
            <a:r>
              <a:rPr lang="en-US" sz="1200" dirty="0" err="1" smtClean="0">
                <a:latin typeface="Garamond" pitchFamily="18" charset="0"/>
                <a:ea typeface="ＭＳ Ｐゴシック" pitchFamily="34" charset="-128"/>
              </a:rPr>
              <a:t>NACDD</a:t>
            </a:r>
            <a:r>
              <a:rPr lang="en-US" sz="1200" dirty="0" smtClean="0">
                <a:latin typeface="Garamond" pitchFamily="18" charset="0"/>
                <a:ea typeface="ＭＳ Ｐゴシック" pitchFamily="34" charset="-128"/>
              </a:rPr>
              <a:t> evaluation staff objective(s) for which councils and </a:t>
            </a:r>
            <a:r>
              <a:rPr lang="en-US" sz="1200" dirty="0" err="1" smtClean="0">
                <a:latin typeface="Garamond" pitchFamily="18" charset="0"/>
                <a:ea typeface="ＭＳ Ｐゴシック" pitchFamily="34" charset="-128"/>
              </a:rPr>
              <a:t>NACDD</a:t>
            </a:r>
            <a:r>
              <a:rPr lang="en-US" sz="1200" dirty="0" smtClean="0">
                <a:latin typeface="Garamond" pitchFamily="18" charset="0"/>
                <a:ea typeface="ＭＳ Ｐゴシック" pitchFamily="34" charset="-128"/>
              </a:rPr>
              <a:t> can begin to measure impact on health equity.</a:t>
            </a:r>
          </a:p>
          <a:p>
            <a:endParaRPr lang="en-US" dirty="0"/>
          </a:p>
        </p:txBody>
      </p:sp>
      <p:sp>
        <p:nvSpPr>
          <p:cNvPr id="4" name="Slide Number Placeholder 3"/>
          <p:cNvSpPr>
            <a:spLocks noGrp="1"/>
          </p:cNvSpPr>
          <p:nvPr>
            <p:ph type="sldNum" sz="quarter" idx="10"/>
          </p:nvPr>
        </p:nvSpPr>
        <p:spPr/>
        <p:txBody>
          <a:bodyPr/>
          <a:lstStyle/>
          <a:p>
            <a:pPr>
              <a:defRPr/>
            </a:pPr>
            <a:fld id="{17B296DC-FAE5-44DC-A396-58BBCE92EF38}" type="slidenum">
              <a:rPr lang="en-US" smtClean="0"/>
              <a:pPr>
                <a:defRPr/>
              </a:pPr>
              <a:t>15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u="sng" dirty="0" smtClean="0">
                <a:hlinkClick r:id="rId3"/>
              </a:rPr>
              <a:t>Health Equit</a:t>
            </a:r>
            <a:r>
              <a:rPr lang="en-US" u="sng" baseline="0" dirty="0" smtClean="0">
                <a:hlinkClick r:id="rId3"/>
              </a:rPr>
              <a:t>y at Work: Pilot study and report</a:t>
            </a:r>
            <a:endParaRPr lang="en-US" u="sng" dirty="0" smtClean="0">
              <a:hlinkClick r:id="rId3"/>
            </a:endParaRPr>
          </a:p>
          <a:p>
            <a:pPr lvl="0"/>
            <a:endParaRPr lang="en-US" u="sng" dirty="0" smtClean="0">
              <a:hlinkClick r:id="rId3"/>
            </a:endParaRPr>
          </a:p>
          <a:p>
            <a:pPr lvl="0"/>
            <a:r>
              <a:rPr lang="en-US" u="sng" dirty="0" smtClean="0">
                <a:hlinkClick r:id="rId3"/>
              </a:rPr>
              <a:t>http://www.nacddarchive.org/nacdd-initiatives/health-equity/tools/food-deserts-to-food-oases/view</a:t>
            </a:r>
            <a:r>
              <a:rPr lang="en-US" dirty="0" smtClean="0"/>
              <a:t> - FOOD DESERTS</a:t>
            </a:r>
            <a:endParaRPr lang="en-US" sz="1800" dirty="0" smtClean="0"/>
          </a:p>
          <a:p>
            <a:pPr lvl="0"/>
            <a:r>
              <a:rPr lang="en-US" u="sng" dirty="0" smtClean="0">
                <a:hlinkClick r:id="rId4"/>
              </a:rPr>
              <a:t>http://www.nacddarchive.org/nacdd-initiatives/health-equity/tools/high-school-dropout-as-a-ph-issue/view</a:t>
            </a:r>
            <a:r>
              <a:rPr lang="en-US" dirty="0" smtClean="0"/>
              <a:t> -HS DROP OUT</a:t>
            </a:r>
            <a:endParaRPr lang="en-US" sz="1800" dirty="0" smtClean="0"/>
          </a:p>
          <a:p>
            <a:pPr lvl="0"/>
            <a:r>
              <a:rPr lang="en-US" u="sng" dirty="0" smtClean="0">
                <a:hlinkClick r:id="rId5"/>
              </a:rPr>
              <a:t>http://www.nacddarchive.org/nacdd-initiatives/health-equity/tools/neighborhood-segregation/view</a:t>
            </a:r>
            <a:r>
              <a:rPr lang="en-US" dirty="0" smtClean="0"/>
              <a:t> - NEIGHBORHOOD SEGREGATION</a:t>
            </a:r>
            <a:endParaRPr lang="en-US" sz="180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17B296DC-FAE5-44DC-A396-58BBCE92EF38}" type="slidenum">
              <a:rPr lang="en-US" smtClean="0"/>
              <a:pPr>
                <a:defRPr/>
              </a:pPr>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sz="1200" kern="1200" baseline="0" dirty="0" smtClean="0">
                <a:solidFill>
                  <a:schemeClr val="tx1"/>
                </a:solidFill>
                <a:latin typeface="Arial" charset="0"/>
                <a:ea typeface="ＭＳ Ｐゴシック" charset="0"/>
                <a:cs typeface="ＭＳ Ｐゴシック" charset="0"/>
              </a:rPr>
              <a:t>By 2030, the majority of workers under age 25 will be people of color. And by 2042, the majority overall will be people of color.</a:t>
            </a:r>
          </a:p>
          <a:p>
            <a:endParaRPr lang="en-US" sz="1200" kern="1200" baseline="0" dirty="0" smtClean="0">
              <a:solidFill>
                <a:schemeClr val="tx1"/>
              </a:solidFill>
              <a:latin typeface="Arial" charset="0"/>
            </a:endParaRPr>
          </a:p>
          <a:p>
            <a:r>
              <a:rPr lang="en-US" sz="1200" kern="1200" baseline="0" dirty="0" smtClean="0">
                <a:solidFill>
                  <a:schemeClr val="tx1"/>
                </a:solidFill>
                <a:latin typeface="Arial" charset="0"/>
                <a:ea typeface="ＭＳ Ｐゴシック" charset="0"/>
                <a:cs typeface="ＭＳ Ｐゴシック" charset="0"/>
              </a:rPr>
              <a:t>Of the total wealth generated between 1983 and 2009, 82 percent of it went to the wealthiest 5 percent of households while the typical household’s wealth actually </a:t>
            </a:r>
            <a:r>
              <a:rPr lang="en-US" sz="1200" kern="1200" baseline="0" dirty="0" err="1" smtClean="0">
                <a:solidFill>
                  <a:schemeClr val="tx1"/>
                </a:solidFill>
                <a:latin typeface="Arial" charset="0"/>
                <a:ea typeface="ＭＳ Ｐゴシック" charset="0"/>
                <a:cs typeface="ＭＳ Ｐゴシック" charset="0"/>
              </a:rPr>
              <a:t>declined.15</a:t>
            </a:r>
            <a:r>
              <a:rPr lang="en-US" sz="1200" kern="1200" baseline="0" dirty="0" smtClean="0">
                <a:solidFill>
                  <a:schemeClr val="tx1"/>
                </a:solidFill>
                <a:latin typeface="Arial" charset="0"/>
                <a:ea typeface="ＭＳ Ｐゴシック" charset="0"/>
                <a:cs typeface="ＭＳ Ｐゴシック" charset="0"/>
              </a:rPr>
              <a:t> The median wealth of white households is now 20 times that of black households and 18 times that of Latino households—the largest gaps since the federal government began  tracking these data 25 years ago.</a:t>
            </a:r>
          </a:p>
          <a:p>
            <a:endParaRPr lang="en-US" sz="1200" kern="1200" baseline="0" dirty="0" smtClean="0">
              <a:solidFill>
                <a:schemeClr val="tx1"/>
              </a:solidFill>
              <a:latin typeface="Arial" charset="0"/>
            </a:endParaRPr>
          </a:p>
          <a:p>
            <a:r>
              <a:rPr lang="en-US" sz="1200" kern="1200" baseline="0" dirty="0" smtClean="0">
                <a:solidFill>
                  <a:schemeClr val="tx1"/>
                </a:solidFill>
                <a:latin typeface="Arial" charset="0"/>
                <a:ea typeface="ＭＳ Ｐゴシック" charset="0"/>
                <a:cs typeface="ＭＳ Ｐゴシック" charset="0"/>
              </a:rPr>
              <a:t>The jobs of the future will require ever-higher levels of skills. The Center for Education and the Workforce at Georgetown University projects that 45 percent of jobs in 2018 will  require higher education—at least an associate’s degree. But there are wide racial disparities in higher education attainment: While 43 percent of working-age whites have at</a:t>
            </a:r>
          </a:p>
          <a:p>
            <a:r>
              <a:rPr lang="en-US" sz="1200" kern="1200" baseline="0" dirty="0" smtClean="0">
                <a:solidFill>
                  <a:schemeClr val="tx1"/>
                </a:solidFill>
                <a:latin typeface="Arial" charset="0"/>
                <a:ea typeface="ＭＳ Ｐゴシック" charset="0"/>
                <a:cs typeface="ＭＳ Ｐゴシック" charset="0"/>
              </a:rPr>
              <a:t>least an associate’s degree, this is true for only 27 percent of African Americans, 26 percent of U.S.- born Latinos, and 14 percent of Latino immigrants. Disparities in gaining the education needed to get these better jobs begin long before college. </a:t>
            </a:r>
            <a:r>
              <a:rPr lang="en-US" sz="1200" kern="1200" baseline="0" dirty="0" err="1" smtClean="0">
                <a:solidFill>
                  <a:schemeClr val="tx1"/>
                </a:solidFill>
                <a:latin typeface="Arial" charset="0"/>
                <a:ea typeface="ＭＳ Ｐゴシック" charset="0"/>
                <a:cs typeface="ＭＳ Ｐゴシック" charset="0"/>
              </a:rPr>
              <a:t>Lowincome</a:t>
            </a:r>
            <a:r>
              <a:rPr lang="en-US" sz="1200" kern="1200" baseline="0" dirty="0" smtClean="0">
                <a:solidFill>
                  <a:schemeClr val="tx1"/>
                </a:solidFill>
                <a:latin typeface="Arial" charset="0"/>
                <a:ea typeface="ＭＳ Ｐゴシック" charset="0"/>
                <a:cs typeface="ＭＳ Ｐゴシック" charset="0"/>
              </a:rPr>
              <a:t> children of color often attend the worst schools and lack the quality teachers, curricula, classrooms, and extracurricular supports that help middle-class children succeed. By the fourth grade, 83 percent of poor children fail to reach proficiency in reading, and 78 percent are not proficient in math. Rates are even worse for poor children who are African American, Latino, or Native American. High-school dropout remains a serious challenge: Six of every 10 black, Latino, and Native American high-school students graduate, compared to eight in 10 white students.</a:t>
            </a:r>
          </a:p>
          <a:p>
            <a:endParaRPr lang="en-US" sz="1200" kern="1200" baseline="0" dirty="0" smtClean="0">
              <a:solidFill>
                <a:schemeClr val="tx1"/>
              </a:solidFill>
              <a:latin typeface="Arial" charset="0"/>
            </a:endParaRPr>
          </a:p>
          <a:p>
            <a:r>
              <a:rPr lang="en-US" sz="1200" b="1" kern="1200" baseline="0" dirty="0" smtClean="0">
                <a:solidFill>
                  <a:schemeClr val="tx1"/>
                </a:solidFill>
                <a:latin typeface="Arial" charset="0"/>
                <a:ea typeface="ＭＳ Ｐゴシック" charset="0"/>
                <a:cs typeface="ＭＳ Ｐゴシック" charset="0"/>
              </a:rPr>
              <a:t>America’s Tomorrow: </a:t>
            </a:r>
            <a:r>
              <a:rPr lang="en-US" sz="1200" kern="1200" baseline="0" dirty="0" smtClean="0">
                <a:solidFill>
                  <a:schemeClr val="tx1"/>
                </a:solidFill>
                <a:latin typeface="Arial" charset="0"/>
                <a:ea typeface="ＭＳ Ｐゴシック" charset="0"/>
                <a:cs typeface="ＭＳ Ｐゴシック" charset="0"/>
              </a:rPr>
              <a:t>Equity is the Superior Growth Model; </a:t>
            </a:r>
            <a:r>
              <a:rPr lang="en-US" sz="1200" kern="1200" baseline="0" dirty="0" err="1" smtClean="0">
                <a:solidFill>
                  <a:schemeClr val="tx1"/>
                </a:solidFill>
                <a:latin typeface="Arial" charset="0"/>
                <a:ea typeface="ＭＳ Ｐゴシック" charset="0"/>
                <a:cs typeface="ＭＳ Ｐゴシック" charset="0"/>
              </a:rPr>
              <a:t>Treuhaft</a:t>
            </a:r>
            <a:r>
              <a:rPr lang="en-US" sz="1200" kern="1200" baseline="0" dirty="0" smtClean="0">
                <a:solidFill>
                  <a:schemeClr val="tx1"/>
                </a:solidFill>
                <a:latin typeface="Arial" charset="0"/>
                <a:ea typeface="ＭＳ Ｐゴシック" charset="0"/>
                <a:cs typeface="ＭＳ Ｐゴシック" charset="0"/>
              </a:rPr>
              <a:t>, Blackwell, Pastor (2011)</a:t>
            </a:r>
            <a:endParaRPr lang="en-US" dirty="0"/>
          </a:p>
        </p:txBody>
      </p:sp>
      <p:sp>
        <p:nvSpPr>
          <p:cNvPr id="4" name="Slide Number Placeholder 3"/>
          <p:cNvSpPr>
            <a:spLocks noGrp="1"/>
          </p:cNvSpPr>
          <p:nvPr>
            <p:ph type="sldNum" sz="quarter" idx="10"/>
          </p:nvPr>
        </p:nvSpPr>
        <p:spPr/>
        <p:txBody>
          <a:bodyPr/>
          <a:lstStyle/>
          <a:p>
            <a:pPr>
              <a:defRPr/>
            </a:pPr>
            <a:fld id="{17B296DC-FAE5-44DC-A396-58BBCE92EF38}" type="slidenum">
              <a:rPr lang="en-US" smtClean="0"/>
              <a:pPr>
                <a:defRPr/>
              </a:pPr>
              <a:t>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p:spPr>
        <p:txBody>
          <a:bodyPr/>
          <a:lstStyle/>
          <a:p>
            <a:r>
              <a:rPr lang="en-US" dirty="0" smtClean="0">
                <a:ea typeface="ＭＳ Ｐゴシック" pitchFamily="34" charset="-128"/>
              </a:rPr>
              <a:t>Released in 2009 (yes,</a:t>
            </a:r>
            <a:r>
              <a:rPr lang="en-US" baseline="0" dirty="0" smtClean="0">
                <a:ea typeface="ＭＳ Ｐゴシック" pitchFamily="34" charset="-128"/>
              </a:rPr>
              <a:t> it is dated in 2008). </a:t>
            </a:r>
            <a:endParaRPr lang="en-US" dirty="0" smtClean="0">
              <a:ea typeface="ＭＳ Ｐゴシック" pitchFamily="34" charset="-128"/>
            </a:endParaRPr>
          </a:p>
        </p:txBody>
      </p:sp>
      <p:sp>
        <p:nvSpPr>
          <p:cNvPr id="32772" name="Slide Number Placeholder 3"/>
          <p:cNvSpPr>
            <a:spLocks noGrp="1"/>
          </p:cNvSpPr>
          <p:nvPr>
            <p:ph type="sldNum" sz="quarter" idx="5"/>
          </p:nvPr>
        </p:nvSpPr>
        <p:spPr>
          <a:noFill/>
        </p:spPr>
        <p:txBody>
          <a:bodyPr/>
          <a:lstStyle/>
          <a:p>
            <a:fld id="{C222D077-10BC-4892-B83E-B26766B8B6A0}" type="slidenum">
              <a:rPr lang="en-US" smtClean="0">
                <a:latin typeface="Arial" charset="0"/>
              </a:rPr>
              <a:pPr/>
              <a:t>6</a:t>
            </a:fld>
            <a:endParaRPr lang="en-US" smtClean="0">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defRPr/>
            </a:pPr>
            <a:r>
              <a:rPr lang="en-US" sz="1200" dirty="0" smtClean="0">
                <a:latin typeface="Garamond" pitchFamily="18" charset="0"/>
                <a:ea typeface="ＭＳ Ｐゴシック" pitchFamily="34" charset="-128"/>
              </a:rPr>
              <a:t>Designed an interview </a:t>
            </a:r>
            <a:r>
              <a:rPr lang="en-US" sz="1200" b="1" dirty="0" smtClean="0">
                <a:latin typeface="Garamond" pitchFamily="18" charset="0"/>
                <a:ea typeface="ＭＳ Ｐゴシック" pitchFamily="34" charset="-128"/>
              </a:rPr>
              <a:t>questionnaire</a:t>
            </a:r>
            <a:r>
              <a:rPr lang="en-US" sz="1200" dirty="0" smtClean="0">
                <a:latin typeface="Garamond" pitchFamily="18" charset="0"/>
                <a:ea typeface="ＭＳ Ｐゴシック" pitchFamily="34" charset="-128"/>
              </a:rPr>
              <a:t> and a process to administer</a:t>
            </a:r>
          </a:p>
          <a:p>
            <a:pPr>
              <a:buFont typeface="Arial" pitchFamily="34" charset="0"/>
              <a:buChar char="•"/>
              <a:defRPr/>
            </a:pPr>
            <a:r>
              <a:rPr lang="en-US" sz="1200" dirty="0" smtClean="0">
                <a:latin typeface="Garamond" pitchFamily="18" charset="0"/>
                <a:ea typeface="ＭＳ Ｐゴシック" pitchFamily="34" charset="-128"/>
              </a:rPr>
              <a:t>Recruited an </a:t>
            </a:r>
            <a:r>
              <a:rPr lang="en-US" sz="1200" b="1" dirty="0" smtClean="0">
                <a:latin typeface="Garamond" pitchFamily="18" charset="0"/>
                <a:ea typeface="ＭＳ Ｐゴシック" pitchFamily="34" charset="-128"/>
              </a:rPr>
              <a:t>intern</a:t>
            </a:r>
            <a:r>
              <a:rPr lang="en-US" sz="1200" dirty="0" smtClean="0">
                <a:latin typeface="Garamond" pitchFamily="18" charset="0"/>
                <a:ea typeface="ＭＳ Ｐゴシック" pitchFamily="34" charset="-128"/>
              </a:rPr>
              <a:t> from Emory University</a:t>
            </a:r>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sz="1200" dirty="0" smtClean="0">
                <a:latin typeface="Garamond" pitchFamily="18" charset="0"/>
                <a:ea typeface="ＭＳ Ｐゴシック" pitchFamily="34" charset="-128"/>
              </a:rPr>
              <a:t>Distributed interview questions in advance </a:t>
            </a:r>
            <a:r>
              <a:rPr lang="en-US" dirty="0" smtClean="0">
                <a:solidFill>
                  <a:schemeClr val="bg1"/>
                </a:solidFill>
                <a:latin typeface="Garamond" pitchFamily="18" charset="0"/>
                <a:ea typeface="ＭＳ Ｐゴシック" pitchFamily="34" charset="-128"/>
              </a:rPr>
              <a:t>plus links to two national movements to achieve health equity</a:t>
            </a:r>
            <a:endParaRPr lang="en-US" sz="1200" dirty="0" smtClean="0">
              <a:latin typeface="Garamond" pitchFamily="18" charset="0"/>
              <a:ea typeface="ＭＳ Ｐゴシック" pitchFamily="34" charset="-128"/>
            </a:endParaRPr>
          </a:p>
          <a:p>
            <a:pPr>
              <a:buFont typeface="Arial" pitchFamily="34" charset="0"/>
              <a:buChar char="•"/>
              <a:defRPr/>
            </a:pPr>
            <a:r>
              <a:rPr lang="en-US" sz="1200" dirty="0" smtClean="0">
                <a:latin typeface="Garamond" pitchFamily="18" charset="0"/>
                <a:ea typeface="ＭＳ Ｐゴシック" pitchFamily="34" charset="-128"/>
              </a:rPr>
              <a:t>Conducted </a:t>
            </a:r>
            <a:r>
              <a:rPr lang="en-US" sz="1200" b="1" dirty="0" smtClean="0">
                <a:latin typeface="Garamond" pitchFamily="18" charset="0"/>
                <a:ea typeface="ＭＳ Ｐゴシック" pitchFamily="34" charset="-128"/>
              </a:rPr>
              <a:t>telephone</a:t>
            </a:r>
            <a:r>
              <a:rPr lang="en-US" sz="1200" dirty="0" smtClean="0">
                <a:latin typeface="Garamond" pitchFamily="18" charset="0"/>
                <a:ea typeface="ＭＳ Ｐゴシック" pitchFamily="34" charset="-128"/>
              </a:rPr>
              <a:t> interviews with each council chair and consultant</a:t>
            </a:r>
          </a:p>
          <a:p>
            <a:pPr>
              <a:buFont typeface="Arial" pitchFamily="34" charset="0"/>
              <a:buChar char="•"/>
              <a:defRPr/>
            </a:pPr>
            <a:r>
              <a:rPr lang="en-US" sz="1200" dirty="0" smtClean="0">
                <a:latin typeface="Garamond" pitchFamily="18" charset="0"/>
                <a:ea typeface="ＭＳ Ｐゴシック" pitchFamily="34" charset="-128"/>
              </a:rPr>
              <a:t>Reviewed all interviews for consistent </a:t>
            </a:r>
            <a:r>
              <a:rPr lang="en-US" sz="1200" b="1" dirty="0" smtClean="0">
                <a:latin typeface="Garamond" pitchFamily="18" charset="0"/>
                <a:ea typeface="ＭＳ Ｐゴシック" pitchFamily="34" charset="-128"/>
              </a:rPr>
              <a:t>themes</a:t>
            </a:r>
            <a:r>
              <a:rPr lang="en-US" sz="1200" dirty="0" smtClean="0">
                <a:latin typeface="Garamond" pitchFamily="18" charset="0"/>
                <a:ea typeface="ＭＳ Ｐゴシック" pitchFamily="34" charset="-128"/>
              </a:rPr>
              <a:t> and recommendations</a:t>
            </a:r>
          </a:p>
          <a:p>
            <a:pPr eaLnBrk="1" hangingPunct="1">
              <a:buFont typeface="Wingdings" pitchFamily="2" charset="2"/>
              <a:buNone/>
              <a:defRPr/>
            </a:pPr>
            <a:endParaRPr lang="en-US" sz="1200" dirty="0" smtClean="0">
              <a:latin typeface="Garamond" pitchFamily="18" charset="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pPr>
              <a:defRPr/>
            </a:pPr>
            <a:fld id="{17B296DC-FAE5-44DC-A396-58BBCE92EF38}" type="slidenum">
              <a:rPr lang="en-US" smtClean="0"/>
              <a:pPr>
                <a:defRPr/>
              </a:pPr>
              <a:t>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p:spPr>
        <p:txBody>
          <a:bodyPr/>
          <a:lstStyle/>
          <a:p>
            <a:r>
              <a:rPr lang="en-US" smtClean="0">
                <a:ea typeface="ＭＳ Ｐゴシック" pitchFamily="34" charset="-128"/>
              </a:rPr>
              <a:t>More </a:t>
            </a:r>
            <a:r>
              <a:rPr lang="en-US" b="1" smtClean="0">
                <a:ea typeface="ＭＳ Ｐゴシック" pitchFamily="34" charset="-128"/>
              </a:rPr>
              <a:t>communication</a:t>
            </a:r>
            <a:r>
              <a:rPr lang="en-US" smtClean="0">
                <a:ea typeface="ＭＳ Ｐゴシック" pitchFamily="34" charset="-128"/>
              </a:rPr>
              <a:t> is essential to creating a common understanding of the role and activities of Board and other councils, including the Health Equity Council. Health equity needs to be more apparent in the Association and individual council’s</a:t>
            </a:r>
            <a:r>
              <a:rPr lang="en-US" b="1" smtClean="0">
                <a:ea typeface="ＭＳ Ｐゴシック" pitchFamily="34" charset="-128"/>
              </a:rPr>
              <a:t> strategic plans </a:t>
            </a:r>
            <a:r>
              <a:rPr lang="en-US" smtClean="0">
                <a:ea typeface="ＭＳ Ｐゴシック" pitchFamily="34" charset="-128"/>
              </a:rPr>
              <a:t>and daily activities. For example, councils can add health equity language to their goals and objectives; NACDD can add health equity into job descriptions or create internal guides and policies that focus the Association on health equity. Interviewees expressed support for </a:t>
            </a:r>
            <a:r>
              <a:rPr lang="en-US" b="1" smtClean="0">
                <a:ea typeface="ＭＳ Ｐゴシック" pitchFamily="34" charset="-128"/>
              </a:rPr>
              <a:t>more collaboration</a:t>
            </a:r>
            <a:r>
              <a:rPr lang="en-US" smtClean="0">
                <a:ea typeface="ＭＳ Ｐゴシック" pitchFamily="34" charset="-128"/>
              </a:rPr>
              <a:t> and participation with the Health Equity Council, provided collaboration goals are clearly defined.</a:t>
            </a:r>
          </a:p>
          <a:p>
            <a:endParaRPr lang="en-US" smtClean="0">
              <a:ea typeface="ＭＳ Ｐゴシック" pitchFamily="34" charset="-128"/>
            </a:endParaRPr>
          </a:p>
          <a:p>
            <a:pPr eaLnBrk="1" hangingPunct="1">
              <a:buClr>
                <a:srgbClr val="000099"/>
              </a:buClr>
              <a:buFontTx/>
              <a:buChar char="•"/>
            </a:pPr>
            <a:r>
              <a:rPr lang="en-US" smtClean="0">
                <a:solidFill>
                  <a:srgbClr val="000099"/>
                </a:solidFill>
                <a:ea typeface="ＭＳ Ｐゴシック" pitchFamily="34" charset="-128"/>
              </a:rPr>
              <a:t>Councils can add health equity language to their goals and objectives</a:t>
            </a:r>
          </a:p>
          <a:p>
            <a:pPr eaLnBrk="1" hangingPunct="1">
              <a:buClr>
                <a:srgbClr val="000099"/>
              </a:buClr>
              <a:buFontTx/>
              <a:buChar char="•"/>
            </a:pPr>
            <a:r>
              <a:rPr lang="en-US" smtClean="0">
                <a:solidFill>
                  <a:srgbClr val="000099"/>
                </a:solidFill>
                <a:ea typeface="ＭＳ Ｐゴシック" pitchFamily="34" charset="-128"/>
              </a:rPr>
              <a:t>Councils want to learn the role and activities of the Board and other councils, including the Health Equity Council </a:t>
            </a:r>
          </a:p>
          <a:p>
            <a:pPr eaLnBrk="1" hangingPunct="1">
              <a:buClr>
                <a:srgbClr val="000099"/>
              </a:buClr>
              <a:buFontTx/>
              <a:buChar char="•"/>
            </a:pPr>
            <a:r>
              <a:rPr lang="en-US" smtClean="0">
                <a:solidFill>
                  <a:srgbClr val="000099"/>
                </a:solidFill>
                <a:ea typeface="ＭＳ Ｐゴシック" pitchFamily="34" charset="-128"/>
              </a:rPr>
              <a:t>While councils consider health equity a priority, they disagree  about articulating it as a specific priority or embed in all work</a:t>
            </a:r>
          </a:p>
          <a:p>
            <a:endParaRPr lang="en-US" smtClean="0">
              <a:ea typeface="ＭＳ Ｐゴシック" pitchFamily="34" charset="-128"/>
            </a:endParaRPr>
          </a:p>
          <a:p>
            <a:endParaRPr lang="en-US" smtClean="0">
              <a:ea typeface="ＭＳ Ｐゴシック" pitchFamily="34" charset="-128"/>
            </a:endParaRPr>
          </a:p>
        </p:txBody>
      </p:sp>
      <p:sp>
        <p:nvSpPr>
          <p:cNvPr id="34820" name="Slide Number Placeholder 3"/>
          <p:cNvSpPr>
            <a:spLocks noGrp="1"/>
          </p:cNvSpPr>
          <p:nvPr>
            <p:ph type="sldNum" sz="quarter" idx="5"/>
          </p:nvPr>
        </p:nvSpPr>
        <p:spPr>
          <a:noFill/>
        </p:spPr>
        <p:txBody>
          <a:bodyPr/>
          <a:lstStyle/>
          <a:p>
            <a:fld id="{65806D29-9A33-47EF-A263-39BE860E9652}" type="slidenum">
              <a:rPr lang="en-US" smtClean="0">
                <a:latin typeface="Arial" charset="0"/>
              </a:rPr>
              <a:pPr/>
              <a:t>10</a:t>
            </a:fld>
            <a:endParaRPr lang="en-US" smtClean="0">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CD8ED519-1EE5-4A79-B02E-91CD936553AE}" type="slidenum">
              <a:rPr lang="en-US" smtClean="0">
                <a:latin typeface="Arial" charset="0"/>
              </a:rPr>
              <a:pPr/>
              <a:t>11</a:t>
            </a:fld>
            <a:endParaRPr lang="en-US" smtClean="0">
              <a:latin typeface="Arial"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r>
              <a:rPr lang="en-US" smtClean="0">
                <a:ea typeface="ＭＳ Ｐゴシック" pitchFamily="34" charset="-128"/>
              </a:rPr>
              <a:t>The Association membership is a </a:t>
            </a:r>
            <a:r>
              <a:rPr lang="en-US" b="1" smtClean="0">
                <a:ea typeface="ＭＳ Ｐゴシック" pitchFamily="34" charset="-128"/>
              </a:rPr>
              <a:t>well supported network</a:t>
            </a:r>
            <a:r>
              <a:rPr lang="en-US" smtClean="0">
                <a:ea typeface="ＭＳ Ｐゴシック" pitchFamily="34" charset="-128"/>
              </a:rPr>
              <a:t> of people working in chronic disease who are ready to connect with each other and with other organizations to achieve health equity. They can enhance this support by disseminating </a:t>
            </a:r>
            <a:r>
              <a:rPr lang="en-US" b="1" smtClean="0">
                <a:ea typeface="ＭＳ Ｐゴシック" pitchFamily="34" charset="-128"/>
              </a:rPr>
              <a:t>promising practices and success stories related to health equity</a:t>
            </a:r>
            <a:r>
              <a:rPr lang="en-US" smtClean="0">
                <a:ea typeface="ＭＳ Ｐゴシック" pitchFamily="34" charset="-128"/>
              </a:rPr>
              <a:t>. The Health Equity Council can support councils by providing </a:t>
            </a:r>
            <a:r>
              <a:rPr lang="en-US" b="1" smtClean="0">
                <a:ea typeface="ＭＳ Ｐゴシック" pitchFamily="34" charset="-128"/>
              </a:rPr>
              <a:t>definitions</a:t>
            </a:r>
            <a:r>
              <a:rPr lang="en-US" smtClean="0">
                <a:ea typeface="ＭＳ Ｐゴシック" pitchFamily="34" charset="-128"/>
              </a:rPr>
              <a:t> for health equity and related concepts, and by providing examples of activities that advance health equity. The Association and the Council can strengthen other council member’s</a:t>
            </a:r>
            <a:r>
              <a:rPr lang="en-US" b="1" smtClean="0">
                <a:ea typeface="ＭＳ Ｐゴシック" pitchFamily="34" charset="-128"/>
              </a:rPr>
              <a:t> awareness of the link</a:t>
            </a:r>
            <a:r>
              <a:rPr lang="en-US" smtClean="0">
                <a:ea typeface="ＭＳ Ｐゴシック" pitchFamily="34" charset="-128"/>
              </a:rPr>
              <a:t> between health disparities and health equity, and chronic disease.</a:t>
            </a:r>
          </a:p>
          <a:p>
            <a:pPr eaLnBrk="1" hangingPunct="1"/>
            <a:endParaRPr lang="en-US" smtClean="0">
              <a:ea typeface="ＭＳ Ｐゴシック"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2F23B237-0121-4110-A80F-D3B6AC10795E}" type="slidenum">
              <a:rPr lang="en-US" smtClean="0">
                <a:latin typeface="Arial" charset="0"/>
              </a:rPr>
              <a:pPr/>
              <a:t>12</a:t>
            </a:fld>
            <a:endParaRPr lang="en-US" smtClean="0">
              <a:latin typeface="Arial" charset="0"/>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pPr eaLnBrk="1" hangingPunct="1"/>
            <a:r>
              <a:rPr lang="en-US" smtClean="0">
                <a:ea typeface="ＭＳ Ｐゴシック" pitchFamily="34" charset="-128"/>
              </a:rPr>
              <a:t>A majority of councils consider </a:t>
            </a:r>
            <a:r>
              <a:rPr lang="en-US" b="1" smtClean="0">
                <a:ea typeface="ＭＳ Ｐゴシック" pitchFamily="34" charset="-128"/>
              </a:rPr>
              <a:t>health equity a high priority </a:t>
            </a:r>
            <a:r>
              <a:rPr lang="en-US" smtClean="0">
                <a:ea typeface="ＭＳ Ｐゴシック" pitchFamily="34" charset="-128"/>
              </a:rPr>
              <a:t>or think it should be a high priority. However, interviewees disagreed about whether to articulate health equity as a </a:t>
            </a:r>
            <a:r>
              <a:rPr lang="en-US" b="1" smtClean="0">
                <a:ea typeface="ＭＳ Ｐゴシック" pitchFamily="34" charset="-128"/>
              </a:rPr>
              <a:t>specific</a:t>
            </a:r>
            <a:r>
              <a:rPr lang="en-US" smtClean="0">
                <a:ea typeface="ＭＳ Ｐゴシック" pitchFamily="34" charset="-128"/>
              </a:rPr>
              <a:t> priority, or if health equity should be </a:t>
            </a:r>
            <a:r>
              <a:rPr lang="en-US" b="1" smtClean="0">
                <a:ea typeface="ＭＳ Ｐゴシック" pitchFamily="34" charset="-128"/>
              </a:rPr>
              <a:t>embedded</a:t>
            </a:r>
            <a:r>
              <a:rPr lang="en-US" smtClean="0">
                <a:ea typeface="ＭＳ Ｐゴシック" pitchFamily="34" charset="-128"/>
              </a:rPr>
              <a:t> or assumed in all work. However, most councils do not work directly with health equity data.</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52B27872-3C44-46A7-96DE-4B118E4DF9EC}" type="slidenum">
              <a:rPr lang="en-US" smtClean="0">
                <a:latin typeface="Arial" charset="0"/>
              </a:rPr>
              <a:pPr/>
              <a:t>13</a:t>
            </a:fld>
            <a:endParaRPr lang="en-US" smtClean="0">
              <a:latin typeface="Arial" charset="0"/>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r>
              <a:rPr lang="en-US" b="1" dirty="0" err="1" smtClean="0">
                <a:solidFill>
                  <a:srgbClr val="000099"/>
                </a:solidFill>
                <a:ea typeface="ＭＳ Ｐゴシック" pitchFamily="34" charset="-128"/>
              </a:rPr>
              <a:t>NACDD</a:t>
            </a:r>
            <a:r>
              <a:rPr lang="en-US" b="1" dirty="0" smtClean="0">
                <a:solidFill>
                  <a:srgbClr val="000099"/>
                </a:solidFill>
                <a:ea typeface="ＭＳ Ｐゴシック" pitchFamily="34" charset="-128"/>
              </a:rPr>
              <a:t> has the ability to reach and connect chronic disease programs and supports states very well. </a:t>
            </a:r>
            <a:endParaRPr lang="en-US" b="1" dirty="0" smtClean="0">
              <a:solidFill>
                <a:srgbClr val="000099"/>
              </a:solidFill>
              <a:ea typeface="ＭＳ Ｐゴシック" pitchFamily="34" charset="-128"/>
            </a:endParaRPr>
          </a:p>
          <a:p>
            <a:pPr eaLnBrk="1" hangingPunct="1"/>
            <a:endParaRPr lang="en-US" b="1" dirty="0" smtClean="0">
              <a:solidFill>
                <a:srgbClr val="000099"/>
              </a:solidFill>
              <a:ea typeface="ＭＳ Ｐゴシック" pitchFamily="34" charset="-128"/>
            </a:endParaRPr>
          </a:p>
          <a:p>
            <a:pPr eaLnBrk="1" hangingPunct="1">
              <a:buClr>
                <a:srgbClr val="000099"/>
              </a:buClr>
              <a:buFont typeface="Arial" pitchFamily="34" charset="0"/>
              <a:buChar char="•"/>
              <a:defRPr/>
            </a:pPr>
            <a:r>
              <a:rPr lang="en-US" dirty="0" smtClean="0">
                <a:latin typeface="Garamond" pitchFamily="18" charset="0"/>
                <a:ea typeface="ＭＳ Ｐゴシック" pitchFamily="34" charset="-128"/>
              </a:rPr>
              <a:t>Promote networking </a:t>
            </a:r>
          </a:p>
          <a:p>
            <a:pPr eaLnBrk="1" hangingPunct="1">
              <a:buClr>
                <a:srgbClr val="000099"/>
              </a:buClr>
              <a:buFont typeface="Arial" pitchFamily="34" charset="0"/>
              <a:buChar char="•"/>
              <a:defRPr/>
            </a:pPr>
            <a:r>
              <a:rPr lang="en-US" dirty="0" smtClean="0">
                <a:latin typeface="Garamond" pitchFamily="18" charset="0"/>
                <a:ea typeface="ＭＳ Ｐゴシック" pitchFamily="34" charset="-128"/>
              </a:rPr>
              <a:t>Connect councils to other organizations and resources</a:t>
            </a:r>
          </a:p>
          <a:p>
            <a:pPr eaLnBrk="1" hangingPunct="1">
              <a:buClr>
                <a:srgbClr val="000099"/>
              </a:buClr>
              <a:buFont typeface="Arial" pitchFamily="34" charset="0"/>
              <a:buChar char="•"/>
              <a:defRPr/>
            </a:pPr>
            <a:r>
              <a:rPr lang="en-US" dirty="0" smtClean="0">
                <a:latin typeface="Garamond" pitchFamily="18" charset="0"/>
                <a:ea typeface="ＭＳ Ｐゴシック" pitchFamily="34" charset="-128"/>
              </a:rPr>
              <a:t>Disseminate state information and best practices</a:t>
            </a:r>
          </a:p>
          <a:p>
            <a:pPr eaLnBrk="1" hangingPunct="1">
              <a:buClr>
                <a:srgbClr val="000099"/>
              </a:buClr>
              <a:buFont typeface="Arial" pitchFamily="34" charset="0"/>
              <a:buChar char="•"/>
              <a:defRPr/>
            </a:pPr>
            <a:r>
              <a:rPr lang="en-US" dirty="0" smtClean="0">
                <a:latin typeface="Garamond" pitchFamily="18" charset="0"/>
                <a:ea typeface="ＭＳ Ｐゴシック" pitchFamily="34" charset="-128"/>
              </a:rPr>
              <a:t>Strengthen member awareness of link between health disparities and chronic diseases</a:t>
            </a:r>
          </a:p>
          <a:p>
            <a:pPr eaLnBrk="1" hangingPunct="1">
              <a:buClr>
                <a:srgbClr val="000099"/>
              </a:buClr>
              <a:buFont typeface="Arial" pitchFamily="34" charset="0"/>
              <a:buChar char="•"/>
              <a:defRPr/>
            </a:pPr>
            <a:r>
              <a:rPr lang="en-US" dirty="0" smtClean="0">
                <a:latin typeface="Garamond" pitchFamily="18" charset="0"/>
                <a:ea typeface="ＭＳ Ｐゴシック" pitchFamily="34" charset="-128"/>
              </a:rPr>
              <a:t>Add health equity language to goals &amp; objectives, job descriptions and internal guides and policies</a:t>
            </a:r>
            <a:endParaRPr lang="en-US" sz="1100" dirty="0" smtClean="0">
              <a:ea typeface="ＭＳ Ｐゴシック" pitchFamily="34" charset="-128"/>
            </a:endParaRPr>
          </a:p>
          <a:p>
            <a:pPr eaLnBrk="1" hangingPunct="1"/>
            <a:endParaRPr lang="en-US" b="0" dirty="0" smtClean="0">
              <a:solidFill>
                <a:srgbClr val="000099"/>
              </a:solidFill>
              <a:ea typeface="ＭＳ Ｐゴシック" pitchFamily="34" charset="-128"/>
            </a:endParaRPr>
          </a:p>
          <a:p>
            <a:pPr eaLnBrk="1" hangingPunct="1"/>
            <a:r>
              <a:rPr lang="en-US" b="0" dirty="0" smtClean="0">
                <a:solidFill>
                  <a:srgbClr val="000099"/>
                </a:solidFill>
                <a:ea typeface="ＭＳ Ｐゴシック" pitchFamily="34" charset="-128"/>
              </a:rPr>
              <a:t>Awareness</a:t>
            </a:r>
            <a:r>
              <a:rPr lang="en-US" b="0" baseline="0" dirty="0" smtClean="0">
                <a:solidFill>
                  <a:srgbClr val="000099"/>
                </a:solidFill>
                <a:ea typeface="ＭＳ Ｐゴシック" pitchFamily="34" charset="-128"/>
              </a:rPr>
              <a:t> and leadership development are core to the National Stakeholder Strategy for Achieving Health Equity. These are areas where </a:t>
            </a:r>
            <a:r>
              <a:rPr lang="en-US" b="0" baseline="0" dirty="0" err="1" smtClean="0">
                <a:solidFill>
                  <a:srgbClr val="000099"/>
                </a:solidFill>
                <a:ea typeface="ＭＳ Ｐゴシック" pitchFamily="34" charset="-128"/>
              </a:rPr>
              <a:t>NACDD</a:t>
            </a:r>
            <a:r>
              <a:rPr lang="en-US" b="0" baseline="0" dirty="0" smtClean="0">
                <a:solidFill>
                  <a:srgbClr val="000099"/>
                </a:solidFill>
                <a:ea typeface="ＭＳ Ｐゴシック" pitchFamily="34" charset="-128"/>
              </a:rPr>
              <a:t> has a </a:t>
            </a:r>
            <a:r>
              <a:rPr lang="en-US" b="0" baseline="0" smtClean="0">
                <a:solidFill>
                  <a:srgbClr val="000099"/>
                </a:solidFill>
                <a:ea typeface="ＭＳ Ｐゴシック" pitchFamily="34" charset="-128"/>
              </a:rPr>
              <a:t>clear opportunity </a:t>
            </a:r>
            <a:r>
              <a:rPr lang="en-US" b="0" baseline="0" dirty="0" smtClean="0">
                <a:solidFill>
                  <a:srgbClr val="000099"/>
                </a:solidFill>
                <a:ea typeface="ＭＳ Ｐゴシック" pitchFamily="34" charset="-128"/>
              </a:rPr>
              <a:t>to contribute to achievement of this National Plan. The HEC looks forward to supporting </a:t>
            </a:r>
            <a:r>
              <a:rPr lang="en-US" b="0" baseline="0" dirty="0" err="1" smtClean="0">
                <a:solidFill>
                  <a:srgbClr val="000099"/>
                </a:solidFill>
                <a:ea typeface="ＭＳ Ｐゴシック" pitchFamily="34" charset="-128"/>
              </a:rPr>
              <a:t>NACDD’s</a:t>
            </a:r>
            <a:r>
              <a:rPr lang="en-US" b="0" baseline="0" dirty="0" smtClean="0">
                <a:solidFill>
                  <a:srgbClr val="000099"/>
                </a:solidFill>
                <a:ea typeface="ＭＳ Ｐゴシック" pitchFamily="34" charset="-128"/>
              </a:rPr>
              <a:t> leadership in this. </a:t>
            </a:r>
            <a:endParaRPr lang="en-US" b="0" dirty="0" smtClean="0">
              <a:ea typeface="ＭＳ Ｐゴシック"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fld id="{9743F3A7-641D-4B7D-B83F-E88A2F184B65}" type="datetime1">
              <a:rPr lang="en-US" smtClean="0"/>
              <a:pPr>
                <a:defRPr/>
              </a:pPr>
              <a:t>6/15/2012</a:t>
            </a:fld>
            <a:endParaRPr lang="en-US"/>
          </a:p>
        </p:txBody>
      </p:sp>
      <p:sp>
        <p:nvSpPr>
          <p:cNvPr id="5" name="Footer Placeholder 4"/>
          <p:cNvSpPr>
            <a:spLocks noGrp="1"/>
          </p:cNvSpPr>
          <p:nvPr>
            <p:ph type="ftr" sz="quarter" idx="11"/>
          </p:nvPr>
        </p:nvSpPr>
        <p:spPr/>
        <p:txBody>
          <a:bodyPr/>
          <a:lstStyle/>
          <a:p>
            <a:pPr>
              <a:defRPr/>
            </a:pPr>
            <a:r>
              <a:rPr lang="en-US" smtClean="0"/>
              <a:t>ASTHO Affiliate Meeting 2011</a:t>
            </a:r>
            <a:endParaRPr lang="en-US"/>
          </a:p>
        </p:txBody>
      </p:sp>
      <p:sp>
        <p:nvSpPr>
          <p:cNvPr id="6" name="Slide Number Placeholder 5"/>
          <p:cNvSpPr>
            <a:spLocks noGrp="1"/>
          </p:cNvSpPr>
          <p:nvPr>
            <p:ph type="sldNum" sz="quarter" idx="12"/>
          </p:nvPr>
        </p:nvSpPr>
        <p:spPr/>
        <p:txBody>
          <a:bodyPr/>
          <a:lstStyle/>
          <a:p>
            <a:pPr>
              <a:defRPr/>
            </a:pPr>
            <a:fld id="{7A836424-96C5-4078-8DF5-CAEA2553E60B}" type="slidenum">
              <a:rPr lang="en-US" smtClean="0"/>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3948D4FB-C2F5-4E9F-9CD2-09B368380B1A}" type="datetime1">
              <a:rPr lang="en-US" smtClean="0"/>
              <a:pPr>
                <a:defRPr/>
              </a:pPr>
              <a:t>6/15/2012</a:t>
            </a:fld>
            <a:endParaRPr lang="en-US"/>
          </a:p>
        </p:txBody>
      </p:sp>
      <p:sp>
        <p:nvSpPr>
          <p:cNvPr id="5" name="Footer Placeholder 4"/>
          <p:cNvSpPr>
            <a:spLocks noGrp="1"/>
          </p:cNvSpPr>
          <p:nvPr>
            <p:ph type="ftr" sz="quarter" idx="11"/>
          </p:nvPr>
        </p:nvSpPr>
        <p:spPr/>
        <p:txBody>
          <a:bodyPr/>
          <a:lstStyle/>
          <a:p>
            <a:pPr>
              <a:defRPr/>
            </a:pPr>
            <a:r>
              <a:rPr lang="en-US" smtClean="0"/>
              <a:t>ASTHO Affiliate Meeting 2011</a:t>
            </a:r>
            <a:endParaRPr lang="en-US"/>
          </a:p>
        </p:txBody>
      </p:sp>
      <p:sp>
        <p:nvSpPr>
          <p:cNvPr id="6" name="Slide Number Placeholder 5"/>
          <p:cNvSpPr>
            <a:spLocks noGrp="1"/>
          </p:cNvSpPr>
          <p:nvPr>
            <p:ph type="sldNum" sz="quarter" idx="12"/>
          </p:nvPr>
        </p:nvSpPr>
        <p:spPr/>
        <p:txBody>
          <a:bodyPr/>
          <a:lstStyle/>
          <a:p>
            <a:pPr>
              <a:defRPr/>
            </a:pPr>
            <a:fld id="{33F4A5AF-F7AC-4744-9C04-5259CAF074DB}"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60E8CCEB-B19E-45F9-8AB4-D6120CC823AA}" type="datetime1">
              <a:rPr lang="en-US" smtClean="0"/>
              <a:pPr>
                <a:defRPr/>
              </a:pPr>
              <a:t>6/15/2012</a:t>
            </a:fld>
            <a:endParaRPr lang="en-US"/>
          </a:p>
        </p:txBody>
      </p:sp>
      <p:sp>
        <p:nvSpPr>
          <p:cNvPr id="5" name="Footer Placeholder 4"/>
          <p:cNvSpPr>
            <a:spLocks noGrp="1"/>
          </p:cNvSpPr>
          <p:nvPr>
            <p:ph type="ftr" sz="quarter" idx="11"/>
          </p:nvPr>
        </p:nvSpPr>
        <p:spPr/>
        <p:txBody>
          <a:bodyPr/>
          <a:lstStyle/>
          <a:p>
            <a:pPr>
              <a:defRPr/>
            </a:pPr>
            <a:r>
              <a:rPr lang="en-US" smtClean="0"/>
              <a:t>ASTHO Affiliate Meeting 2011</a:t>
            </a:r>
            <a:endParaRPr lang="en-US"/>
          </a:p>
        </p:txBody>
      </p:sp>
      <p:sp>
        <p:nvSpPr>
          <p:cNvPr id="6" name="Slide Number Placeholder 5"/>
          <p:cNvSpPr>
            <a:spLocks noGrp="1"/>
          </p:cNvSpPr>
          <p:nvPr>
            <p:ph type="sldNum" sz="quarter" idx="12"/>
          </p:nvPr>
        </p:nvSpPr>
        <p:spPr/>
        <p:txBody>
          <a:bodyPr/>
          <a:lstStyle/>
          <a:p>
            <a:pPr>
              <a:defRPr/>
            </a:pPr>
            <a:fld id="{CFCBD8A2-55D7-429E-91E7-01F80E52B211}" type="slidenum">
              <a:rPr lang="en-US" smtClean="0"/>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6E14D256-4B47-4FE1-B51B-1BDB1DAA8296}" type="datetime1">
              <a:rPr lang="en-US" smtClean="0"/>
              <a:pPr>
                <a:defRPr/>
              </a:pPr>
              <a:t>6/15/2012</a:t>
            </a:fld>
            <a:endParaRPr lang="en-US"/>
          </a:p>
        </p:txBody>
      </p:sp>
      <p:sp>
        <p:nvSpPr>
          <p:cNvPr id="5" name="Footer Placeholder 4"/>
          <p:cNvSpPr>
            <a:spLocks noGrp="1"/>
          </p:cNvSpPr>
          <p:nvPr>
            <p:ph type="ftr" sz="quarter" idx="11"/>
          </p:nvPr>
        </p:nvSpPr>
        <p:spPr/>
        <p:txBody>
          <a:bodyPr/>
          <a:lstStyle/>
          <a:p>
            <a:pPr>
              <a:defRPr/>
            </a:pPr>
            <a:r>
              <a:rPr lang="en-US" smtClean="0"/>
              <a:t>ASTHO Affiliate Meeting 2011</a:t>
            </a:r>
            <a:endParaRPr lang="en-US"/>
          </a:p>
        </p:txBody>
      </p:sp>
      <p:sp>
        <p:nvSpPr>
          <p:cNvPr id="6" name="Slide Number Placeholder 5"/>
          <p:cNvSpPr>
            <a:spLocks noGrp="1"/>
          </p:cNvSpPr>
          <p:nvPr>
            <p:ph type="sldNum" sz="quarter" idx="12"/>
          </p:nvPr>
        </p:nvSpPr>
        <p:spPr/>
        <p:txBody>
          <a:bodyPr/>
          <a:lstStyle/>
          <a:p>
            <a:pPr>
              <a:defRPr/>
            </a:pPr>
            <a:fld id="{0FDDB9BD-1946-461B-8B43-563697B3B2D1}" type="slidenum">
              <a:rPr lang="en-US" smtClean="0"/>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DE205AE3-8C77-4985-BF29-F782C085DD68}" type="datetime1">
              <a:rPr lang="en-US" smtClean="0"/>
              <a:pPr>
                <a:defRPr/>
              </a:pPr>
              <a:t>6/15/2012</a:t>
            </a:fld>
            <a:endParaRPr lang="en-US"/>
          </a:p>
        </p:txBody>
      </p:sp>
      <p:sp>
        <p:nvSpPr>
          <p:cNvPr id="5" name="Footer Placeholder 4"/>
          <p:cNvSpPr>
            <a:spLocks noGrp="1"/>
          </p:cNvSpPr>
          <p:nvPr>
            <p:ph type="ftr" sz="quarter" idx="11"/>
          </p:nvPr>
        </p:nvSpPr>
        <p:spPr/>
        <p:txBody>
          <a:bodyPr/>
          <a:lstStyle/>
          <a:p>
            <a:pPr>
              <a:defRPr/>
            </a:pPr>
            <a:r>
              <a:rPr lang="en-US" smtClean="0"/>
              <a:t>ASTHO Affiliate Meeting 2011</a:t>
            </a:r>
            <a:endParaRPr lang="en-US"/>
          </a:p>
        </p:txBody>
      </p:sp>
      <p:sp>
        <p:nvSpPr>
          <p:cNvPr id="6" name="Slide Number Placeholder 5"/>
          <p:cNvSpPr>
            <a:spLocks noGrp="1"/>
          </p:cNvSpPr>
          <p:nvPr>
            <p:ph type="sldNum" sz="quarter" idx="12"/>
          </p:nvPr>
        </p:nvSpPr>
        <p:spPr/>
        <p:txBody>
          <a:bodyPr/>
          <a:lstStyle/>
          <a:p>
            <a:pPr>
              <a:defRPr/>
            </a:pPr>
            <a:fld id="{7551A172-B749-468B-A338-B26F4810AEC3}" type="slidenum">
              <a:rPr lang="en-US" smtClean="0"/>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19E44631-3578-48DA-995A-67B30B6E6FB3}" type="datetime1">
              <a:rPr lang="en-US" smtClean="0"/>
              <a:pPr>
                <a:defRPr/>
              </a:pPr>
              <a:t>6/15/2012</a:t>
            </a:fld>
            <a:endParaRPr lang="en-US"/>
          </a:p>
        </p:txBody>
      </p:sp>
      <p:sp>
        <p:nvSpPr>
          <p:cNvPr id="6" name="Footer Placeholder 5"/>
          <p:cNvSpPr>
            <a:spLocks noGrp="1"/>
          </p:cNvSpPr>
          <p:nvPr>
            <p:ph type="ftr" sz="quarter" idx="11"/>
          </p:nvPr>
        </p:nvSpPr>
        <p:spPr/>
        <p:txBody>
          <a:bodyPr/>
          <a:lstStyle/>
          <a:p>
            <a:pPr>
              <a:defRPr/>
            </a:pPr>
            <a:r>
              <a:rPr lang="en-US" smtClean="0"/>
              <a:t>ASTHO Affiliate Meeting 2011</a:t>
            </a:r>
            <a:endParaRPr lang="en-US"/>
          </a:p>
        </p:txBody>
      </p:sp>
      <p:sp>
        <p:nvSpPr>
          <p:cNvPr id="7" name="Slide Number Placeholder 6"/>
          <p:cNvSpPr>
            <a:spLocks noGrp="1"/>
          </p:cNvSpPr>
          <p:nvPr>
            <p:ph type="sldNum" sz="quarter" idx="12"/>
          </p:nvPr>
        </p:nvSpPr>
        <p:spPr/>
        <p:txBody>
          <a:bodyPr/>
          <a:lstStyle/>
          <a:p>
            <a:pPr>
              <a:defRPr/>
            </a:pPr>
            <a:fld id="{9AA836B1-17CC-4CEA-85D3-7D4F92649ACF}" type="slidenum">
              <a:rPr lang="en-US" smtClean="0"/>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D1F8CE5E-8A22-48C8-B6DB-6F5DF1F7E475}" type="datetime1">
              <a:rPr lang="en-US" smtClean="0"/>
              <a:pPr>
                <a:defRPr/>
              </a:pPr>
              <a:t>6/15/2012</a:t>
            </a:fld>
            <a:endParaRPr lang="en-US"/>
          </a:p>
        </p:txBody>
      </p:sp>
      <p:sp>
        <p:nvSpPr>
          <p:cNvPr id="8" name="Footer Placeholder 7"/>
          <p:cNvSpPr>
            <a:spLocks noGrp="1"/>
          </p:cNvSpPr>
          <p:nvPr>
            <p:ph type="ftr" sz="quarter" idx="11"/>
          </p:nvPr>
        </p:nvSpPr>
        <p:spPr/>
        <p:txBody>
          <a:bodyPr/>
          <a:lstStyle/>
          <a:p>
            <a:pPr>
              <a:defRPr/>
            </a:pPr>
            <a:r>
              <a:rPr lang="en-US" smtClean="0"/>
              <a:t>ASTHO Affiliate Meeting 2011</a:t>
            </a:r>
            <a:endParaRPr lang="en-US"/>
          </a:p>
        </p:txBody>
      </p:sp>
      <p:sp>
        <p:nvSpPr>
          <p:cNvPr id="9" name="Slide Number Placeholder 8"/>
          <p:cNvSpPr>
            <a:spLocks noGrp="1"/>
          </p:cNvSpPr>
          <p:nvPr>
            <p:ph type="sldNum" sz="quarter" idx="12"/>
          </p:nvPr>
        </p:nvSpPr>
        <p:spPr/>
        <p:txBody>
          <a:bodyPr/>
          <a:lstStyle/>
          <a:p>
            <a:pPr>
              <a:defRPr/>
            </a:pPr>
            <a:fld id="{9CA2D0EA-F8F4-43A5-8FF9-1B2880852795}"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34E91C47-F4F7-4605-A663-D469BAE29F57}" type="datetime1">
              <a:rPr lang="en-US" smtClean="0"/>
              <a:pPr>
                <a:defRPr/>
              </a:pPr>
              <a:t>6/15/2012</a:t>
            </a:fld>
            <a:endParaRPr lang="en-US"/>
          </a:p>
        </p:txBody>
      </p:sp>
      <p:sp>
        <p:nvSpPr>
          <p:cNvPr id="4" name="Footer Placeholder 3"/>
          <p:cNvSpPr>
            <a:spLocks noGrp="1"/>
          </p:cNvSpPr>
          <p:nvPr>
            <p:ph type="ftr" sz="quarter" idx="11"/>
          </p:nvPr>
        </p:nvSpPr>
        <p:spPr/>
        <p:txBody>
          <a:bodyPr/>
          <a:lstStyle/>
          <a:p>
            <a:pPr>
              <a:defRPr/>
            </a:pPr>
            <a:r>
              <a:rPr lang="en-US" smtClean="0"/>
              <a:t>ASTHO Affiliate Meeting 2011</a:t>
            </a:r>
            <a:endParaRPr lang="en-US"/>
          </a:p>
        </p:txBody>
      </p:sp>
      <p:sp>
        <p:nvSpPr>
          <p:cNvPr id="5" name="Slide Number Placeholder 4"/>
          <p:cNvSpPr>
            <a:spLocks noGrp="1"/>
          </p:cNvSpPr>
          <p:nvPr>
            <p:ph type="sldNum" sz="quarter" idx="12"/>
          </p:nvPr>
        </p:nvSpPr>
        <p:spPr/>
        <p:txBody>
          <a:bodyPr/>
          <a:lstStyle/>
          <a:p>
            <a:pPr>
              <a:defRPr/>
            </a:pPr>
            <a:fld id="{324F469D-9A73-4345-A64A-10EC732AC92B}"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17F36E4-A665-42EE-9C7D-6A925AC6F093}" type="datetime1">
              <a:rPr lang="en-US" smtClean="0"/>
              <a:pPr>
                <a:defRPr/>
              </a:pPr>
              <a:t>6/15/2012</a:t>
            </a:fld>
            <a:endParaRPr lang="en-US"/>
          </a:p>
        </p:txBody>
      </p:sp>
      <p:sp>
        <p:nvSpPr>
          <p:cNvPr id="3" name="Footer Placeholder 2"/>
          <p:cNvSpPr>
            <a:spLocks noGrp="1"/>
          </p:cNvSpPr>
          <p:nvPr>
            <p:ph type="ftr" sz="quarter" idx="11"/>
          </p:nvPr>
        </p:nvSpPr>
        <p:spPr/>
        <p:txBody>
          <a:bodyPr/>
          <a:lstStyle/>
          <a:p>
            <a:pPr>
              <a:defRPr/>
            </a:pPr>
            <a:r>
              <a:rPr lang="en-US" smtClean="0"/>
              <a:t>ASTHO Affiliate Meeting 2011</a:t>
            </a:r>
            <a:endParaRPr lang="en-US"/>
          </a:p>
        </p:txBody>
      </p:sp>
      <p:sp>
        <p:nvSpPr>
          <p:cNvPr id="4" name="Slide Number Placeholder 3"/>
          <p:cNvSpPr>
            <a:spLocks noGrp="1"/>
          </p:cNvSpPr>
          <p:nvPr>
            <p:ph type="sldNum" sz="quarter" idx="12"/>
          </p:nvPr>
        </p:nvSpPr>
        <p:spPr/>
        <p:txBody>
          <a:bodyPr/>
          <a:lstStyle/>
          <a:p>
            <a:pPr>
              <a:defRPr/>
            </a:pPr>
            <a:fld id="{11D50426-0664-4AB5-AE58-5DD72FF83204}"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03B2B6E6-E08E-4CAD-8595-2760337492DF}" type="datetime1">
              <a:rPr lang="en-US" smtClean="0"/>
              <a:pPr>
                <a:defRPr/>
              </a:pPr>
              <a:t>6/15/2012</a:t>
            </a:fld>
            <a:endParaRPr lang="en-US"/>
          </a:p>
        </p:txBody>
      </p:sp>
      <p:sp>
        <p:nvSpPr>
          <p:cNvPr id="6" name="Footer Placeholder 5"/>
          <p:cNvSpPr>
            <a:spLocks noGrp="1"/>
          </p:cNvSpPr>
          <p:nvPr>
            <p:ph type="ftr" sz="quarter" idx="11"/>
          </p:nvPr>
        </p:nvSpPr>
        <p:spPr/>
        <p:txBody>
          <a:bodyPr/>
          <a:lstStyle/>
          <a:p>
            <a:pPr>
              <a:defRPr/>
            </a:pPr>
            <a:r>
              <a:rPr lang="en-US" smtClean="0"/>
              <a:t>ASTHO Affiliate Meeting 2011</a:t>
            </a:r>
            <a:endParaRPr lang="en-US"/>
          </a:p>
        </p:txBody>
      </p:sp>
      <p:sp>
        <p:nvSpPr>
          <p:cNvPr id="7" name="Slide Number Placeholder 6"/>
          <p:cNvSpPr>
            <a:spLocks noGrp="1"/>
          </p:cNvSpPr>
          <p:nvPr>
            <p:ph type="sldNum" sz="quarter" idx="12"/>
          </p:nvPr>
        </p:nvSpPr>
        <p:spPr/>
        <p:txBody>
          <a:bodyPr/>
          <a:lstStyle/>
          <a:p>
            <a:pPr>
              <a:defRPr/>
            </a:pPr>
            <a:fld id="{C919F503-39F7-4294-B7A9-CB94F2B2103C}"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0FC15074-D6A0-4B74-BCCA-387648FE9A0F}" type="datetime1">
              <a:rPr lang="en-US" smtClean="0"/>
              <a:pPr>
                <a:defRPr/>
              </a:pPr>
              <a:t>6/15/2012</a:t>
            </a:fld>
            <a:endParaRPr lang="en-US"/>
          </a:p>
        </p:txBody>
      </p:sp>
      <p:sp>
        <p:nvSpPr>
          <p:cNvPr id="6" name="Footer Placeholder 5"/>
          <p:cNvSpPr>
            <a:spLocks noGrp="1"/>
          </p:cNvSpPr>
          <p:nvPr>
            <p:ph type="ftr" sz="quarter" idx="11"/>
          </p:nvPr>
        </p:nvSpPr>
        <p:spPr/>
        <p:txBody>
          <a:bodyPr/>
          <a:lstStyle/>
          <a:p>
            <a:pPr>
              <a:defRPr/>
            </a:pPr>
            <a:r>
              <a:rPr lang="en-US" smtClean="0"/>
              <a:t>ASTHO Affiliate Meeting 2011</a:t>
            </a:r>
            <a:endParaRPr lang="en-US"/>
          </a:p>
        </p:txBody>
      </p:sp>
      <p:sp>
        <p:nvSpPr>
          <p:cNvPr id="7" name="Slide Number Placeholder 6"/>
          <p:cNvSpPr>
            <a:spLocks noGrp="1"/>
          </p:cNvSpPr>
          <p:nvPr>
            <p:ph type="sldNum" sz="quarter" idx="12"/>
          </p:nvPr>
        </p:nvSpPr>
        <p:spPr/>
        <p:txBody>
          <a:bodyPr/>
          <a:lstStyle/>
          <a:p>
            <a:pPr>
              <a:defRPr/>
            </a:pPr>
            <a:fld id="{3B8E93BA-589C-4859-A780-62347651E852}"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CFC2B5CA-F366-4C1C-8F5A-84D14ADFF7B3}" type="datetime1">
              <a:rPr lang="en-US" smtClean="0"/>
              <a:pPr>
                <a:defRPr/>
              </a:pPr>
              <a:t>6/15/2012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smtClean="0"/>
              <a:t>ASTHO Affiliate Meeting 2011</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EEFAF6E8-5C65-4140-A7C8-0BA499C6ED1B}"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4236" r:id="rId1"/>
    <p:sldLayoutId id="2147484237" r:id="rId2"/>
    <p:sldLayoutId id="2147484238" r:id="rId3"/>
    <p:sldLayoutId id="2147484239" r:id="rId4"/>
    <p:sldLayoutId id="2147484240" r:id="rId5"/>
    <p:sldLayoutId id="2147484241" r:id="rId6"/>
    <p:sldLayoutId id="2147484242" r:id="rId7"/>
    <p:sldLayoutId id="2147484243" r:id="rId8"/>
    <p:sldLayoutId id="2147484244" r:id="rId9"/>
    <p:sldLayoutId id="2147484245" r:id="rId10"/>
    <p:sldLayoutId id="2147484246"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png"/><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hyperlink" Target="mailto:gbrandt@chronicdisease.org" TargetMode="External"/><Relationship Id="rId2" Type="http://schemas.openxmlformats.org/officeDocument/2006/relationships/hyperlink" Target="mailto:katarina.moseley@state.or.us" TargetMode="Externa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hyperlink" Target="http://www.chronicdisease.or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pPr>
              <a:defRPr/>
            </a:pPr>
            <a:r>
              <a:rPr lang="en-US" b="1" dirty="0" smtClean="0">
                <a:solidFill>
                  <a:srgbClr val="000099"/>
                </a:solidFill>
                <a:latin typeface="Calibri" pitchFamily="34" charset="0"/>
                <a:cs typeface="Calibri" pitchFamily="34" charset="0"/>
              </a:rPr>
              <a:t>Health Equity Council Mapping</a:t>
            </a:r>
            <a:endParaRPr lang="en-US" b="1" dirty="0">
              <a:solidFill>
                <a:schemeClr val="bg2">
                  <a:lumMod val="60000"/>
                  <a:lumOff val="40000"/>
                </a:schemeClr>
              </a:solidFill>
            </a:endParaRPr>
          </a:p>
        </p:txBody>
      </p:sp>
      <p:sp>
        <p:nvSpPr>
          <p:cNvPr id="15363" name="Content Placeholder 6"/>
          <p:cNvSpPr>
            <a:spLocks noGrp="1"/>
          </p:cNvSpPr>
          <p:nvPr>
            <p:ph type="subTitle" idx="1"/>
          </p:nvPr>
        </p:nvSpPr>
        <p:spPr/>
        <p:txBody>
          <a:bodyPr>
            <a:normAutofit fontScale="77500" lnSpcReduction="20000"/>
          </a:bodyPr>
          <a:lstStyle/>
          <a:p>
            <a:pPr>
              <a:defRPr/>
            </a:pPr>
            <a:r>
              <a:rPr lang="en-US" dirty="0" smtClean="0">
                <a:solidFill>
                  <a:schemeClr val="tx1"/>
                </a:solidFill>
                <a:latin typeface="Garamond" pitchFamily="18" charset="0"/>
                <a:ea typeface="ＭＳ Ｐゴシック" pitchFamily="34" charset="-128"/>
              </a:rPr>
              <a:t>Kati Moseley, MPH</a:t>
            </a:r>
          </a:p>
          <a:p>
            <a:pPr>
              <a:defRPr/>
            </a:pPr>
            <a:r>
              <a:rPr lang="en-US" dirty="0" smtClean="0">
                <a:solidFill>
                  <a:schemeClr val="tx1"/>
                </a:solidFill>
                <a:latin typeface="Garamond" pitchFamily="18" charset="0"/>
                <a:ea typeface="ＭＳ Ｐゴシック" pitchFamily="34" charset="-128"/>
              </a:rPr>
              <a:t>Chair, Health Equity Council</a:t>
            </a:r>
          </a:p>
          <a:p>
            <a:pPr>
              <a:defRPr/>
            </a:pPr>
            <a:r>
              <a:rPr lang="en-US" sz="1600" b="1" dirty="0" smtClean="0">
                <a:solidFill>
                  <a:schemeClr val="tx1"/>
                </a:solidFill>
                <a:latin typeface="Garamond" pitchFamily="18" charset="0"/>
                <a:ea typeface="ＭＳ Ｐゴシック" pitchFamily="34" charset="-128"/>
              </a:rPr>
              <a:t>and</a:t>
            </a:r>
          </a:p>
          <a:p>
            <a:pPr>
              <a:defRPr/>
            </a:pPr>
            <a:r>
              <a:rPr lang="en-US" dirty="0" smtClean="0">
                <a:solidFill>
                  <a:schemeClr val="tx1"/>
                </a:solidFill>
                <a:latin typeface="Garamond" pitchFamily="18" charset="0"/>
                <a:ea typeface="ＭＳ Ｐゴシック" pitchFamily="34" charset="-128"/>
              </a:rPr>
              <a:t>Samantha </a:t>
            </a:r>
            <a:r>
              <a:rPr lang="en-US" dirty="0" err="1" smtClean="0">
                <a:solidFill>
                  <a:schemeClr val="tx1"/>
                </a:solidFill>
                <a:latin typeface="Garamond" pitchFamily="18" charset="0"/>
                <a:ea typeface="ＭＳ Ｐゴシック" pitchFamily="34" charset="-128"/>
              </a:rPr>
              <a:t>Campillo</a:t>
            </a:r>
            <a:endParaRPr lang="en-US" dirty="0" smtClean="0">
              <a:solidFill>
                <a:schemeClr val="tx1"/>
              </a:solidFill>
              <a:latin typeface="Garamond" pitchFamily="18" charset="0"/>
              <a:ea typeface="ＭＳ Ｐゴシック" pitchFamily="34" charset="-128"/>
            </a:endParaRPr>
          </a:p>
          <a:p>
            <a:pPr>
              <a:defRPr/>
            </a:pPr>
            <a:r>
              <a:rPr lang="en-US" dirty="0" smtClean="0">
                <a:solidFill>
                  <a:schemeClr val="tx1"/>
                </a:solidFill>
                <a:latin typeface="Garamond" pitchFamily="18" charset="0"/>
                <a:ea typeface="ＭＳ Ｐゴシック" pitchFamily="34" charset="-128"/>
              </a:rPr>
              <a:t>Graduate Intern, Emory University</a:t>
            </a:r>
          </a:p>
          <a:p>
            <a:pPr>
              <a:defRPr/>
            </a:pPr>
            <a:endParaRPr lang="en-US" dirty="0" smtClean="0">
              <a:solidFill>
                <a:schemeClr val="tx1"/>
              </a:solidFill>
              <a:ea typeface="ＭＳ Ｐゴシック" pitchFamily="34" charset="-128"/>
            </a:endParaRPr>
          </a:p>
        </p:txBody>
      </p:sp>
      <p:sp>
        <p:nvSpPr>
          <p:cNvPr id="15365" name="Slide Number Placeholder 2"/>
          <p:cNvSpPr>
            <a:spLocks noGrp="1"/>
          </p:cNvSpPr>
          <p:nvPr>
            <p:ph type="sldNum" sz="quarter" idx="12"/>
          </p:nvPr>
        </p:nvSpPr>
        <p:spPr>
          <a:noFill/>
        </p:spPr>
        <p:txBody>
          <a:bodyPr/>
          <a:lstStyle/>
          <a:p>
            <a:fld id="{80ADDD43-E68D-445D-8F23-5BED4462B23A}" type="slidenum">
              <a:rPr lang="en-US" smtClean="0">
                <a:latin typeface="Arial" charset="0"/>
              </a:rPr>
              <a:pPr/>
              <a:t>1</a:t>
            </a:fld>
            <a:endParaRPr lang="en-US" smtClean="0">
              <a:latin typeface="Arial" charset="0"/>
            </a:endParaRPr>
          </a:p>
        </p:txBody>
      </p:sp>
      <p:pic>
        <p:nvPicPr>
          <p:cNvPr id="7" name="Picture 7"/>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209800" y="457200"/>
            <a:ext cx="4953000" cy="19744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algn="l"/>
            <a:r>
              <a:rPr lang="en-US" dirty="0" smtClean="0">
                <a:solidFill>
                  <a:srgbClr val="000099"/>
                </a:solidFill>
                <a:latin typeface="Calibri" pitchFamily="34" charset="0"/>
                <a:ea typeface="ＭＳ Ｐゴシック" pitchFamily="34" charset="-128"/>
                <a:cs typeface="Calibri" pitchFamily="34" charset="0"/>
              </a:rPr>
              <a:t>Preliminary Findings</a:t>
            </a:r>
          </a:p>
        </p:txBody>
      </p:sp>
      <p:pic>
        <p:nvPicPr>
          <p:cNvPr id="10" name="Content Placeholder 9" descr="Labyrinth.jpg"/>
          <p:cNvPicPr>
            <a:picLocks noGrp="1" noChangeAspect="1"/>
          </p:cNvPicPr>
          <p:nvPr>
            <p:ph sz="half" idx="1"/>
          </p:nvPr>
        </p:nvPicPr>
        <p:blipFill>
          <a:blip r:embed="rId3" cstate="print"/>
          <a:stretch>
            <a:fillRect/>
          </a:stretch>
        </p:blipFill>
        <p:spPr>
          <a:xfrm>
            <a:off x="457200" y="1828800"/>
            <a:ext cx="4038600" cy="3028950"/>
          </a:xfrm>
        </p:spPr>
      </p:pic>
      <p:sp>
        <p:nvSpPr>
          <p:cNvPr id="21509" name="Slide Number Placeholder 4"/>
          <p:cNvSpPr>
            <a:spLocks noGrp="1"/>
          </p:cNvSpPr>
          <p:nvPr>
            <p:ph type="sldNum" sz="quarter" idx="12"/>
          </p:nvPr>
        </p:nvSpPr>
        <p:spPr>
          <a:noFill/>
        </p:spPr>
        <p:txBody>
          <a:bodyPr/>
          <a:lstStyle/>
          <a:p>
            <a:fld id="{660BB989-D6E7-4BAB-9452-528ABDF126A8}" type="slidenum">
              <a:rPr lang="en-US" smtClean="0">
                <a:latin typeface="Arial" charset="0"/>
              </a:rPr>
              <a:pPr/>
              <a:t>10</a:t>
            </a:fld>
            <a:endParaRPr lang="en-US" smtClean="0">
              <a:latin typeface="Arial" charset="0"/>
            </a:endParaRPr>
          </a:p>
        </p:txBody>
      </p:sp>
      <p:pic>
        <p:nvPicPr>
          <p:cNvPr id="6" name="Picture 7"/>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23825" y="6145213"/>
            <a:ext cx="1628775" cy="649287"/>
          </a:xfrm>
          <a:prstGeom prst="rect">
            <a:avLst/>
          </a:prstGeom>
          <a:noFill/>
          <a:ln w="9525">
            <a:noFill/>
            <a:miter lim="800000"/>
            <a:headEnd/>
            <a:tailEnd/>
          </a:ln>
        </p:spPr>
      </p:pic>
      <p:sp>
        <p:nvSpPr>
          <p:cNvPr id="9" name="Content Placeholder 8"/>
          <p:cNvSpPr>
            <a:spLocks noGrp="1"/>
          </p:cNvSpPr>
          <p:nvPr>
            <p:ph sz="half" idx="2"/>
          </p:nvPr>
        </p:nvSpPr>
        <p:spPr/>
        <p:txBody>
          <a:bodyPr/>
          <a:lstStyle/>
          <a:p>
            <a:pPr>
              <a:buFont typeface="Arial" charset="0"/>
              <a:buChar char="•"/>
            </a:pPr>
            <a:r>
              <a:rPr lang="en-US" b="1" dirty="0" smtClean="0">
                <a:latin typeface="Garamond" pitchFamily="18" charset="0"/>
                <a:ea typeface="ＭＳ Ｐゴシック" pitchFamily="34" charset="-128"/>
              </a:rPr>
              <a:t>Communication</a:t>
            </a:r>
            <a:r>
              <a:rPr lang="en-US" dirty="0" smtClean="0">
                <a:latin typeface="Garamond" pitchFamily="18" charset="0"/>
                <a:ea typeface="ＭＳ Ｐゴシック" pitchFamily="34" charset="-128"/>
              </a:rPr>
              <a:t> for common understanding of the role and activities </a:t>
            </a:r>
          </a:p>
          <a:p>
            <a:pPr>
              <a:buFont typeface="Arial" charset="0"/>
              <a:buChar char="•"/>
            </a:pPr>
            <a:r>
              <a:rPr lang="en-US" b="1" dirty="0" smtClean="0">
                <a:latin typeface="Garamond" pitchFamily="18" charset="0"/>
                <a:ea typeface="ＭＳ Ｐゴシック" pitchFamily="34" charset="-128"/>
              </a:rPr>
              <a:t>Strategic plans </a:t>
            </a:r>
            <a:r>
              <a:rPr lang="en-US" dirty="0" smtClean="0">
                <a:latin typeface="Garamond" pitchFamily="18" charset="0"/>
                <a:ea typeface="ＭＳ Ｐゴシック" pitchFamily="34" charset="-128"/>
              </a:rPr>
              <a:t>and daily activities. </a:t>
            </a:r>
          </a:p>
          <a:p>
            <a:pPr>
              <a:buFont typeface="Arial" charset="0"/>
              <a:buChar char="•"/>
            </a:pPr>
            <a:r>
              <a:rPr lang="en-US" dirty="0" smtClean="0">
                <a:latin typeface="Garamond" pitchFamily="18" charset="0"/>
                <a:ea typeface="ＭＳ Ｐゴシック" pitchFamily="34" charset="-128"/>
              </a:rPr>
              <a:t>More </a:t>
            </a:r>
            <a:r>
              <a:rPr lang="en-US" b="1" dirty="0" smtClean="0">
                <a:latin typeface="Garamond" pitchFamily="18" charset="0"/>
                <a:ea typeface="ＭＳ Ｐゴシック" pitchFamily="34" charset="-128"/>
              </a:rPr>
              <a:t>collaboration</a:t>
            </a:r>
            <a:r>
              <a:rPr lang="en-US" dirty="0" smtClean="0">
                <a:latin typeface="Garamond" pitchFamily="18" charset="0"/>
                <a:ea typeface="ＭＳ Ｐゴシック" pitchFamily="34" charset="-128"/>
              </a:rPr>
              <a:t> and participation </a:t>
            </a:r>
          </a:p>
          <a:p>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0" y="1295400"/>
            <a:ext cx="6400800" cy="1143000"/>
          </a:xfrm>
        </p:spPr>
        <p:txBody>
          <a:bodyPr/>
          <a:lstStyle/>
          <a:p>
            <a:pPr algn="l" eaLnBrk="1" hangingPunct="1"/>
            <a:r>
              <a:rPr lang="en-US" dirty="0" smtClean="0">
                <a:solidFill>
                  <a:srgbClr val="000099"/>
                </a:solidFill>
                <a:latin typeface="Calibri" pitchFamily="34" charset="0"/>
                <a:ea typeface="ＭＳ Ｐゴシック" pitchFamily="34" charset="-128"/>
                <a:cs typeface="Calibri" pitchFamily="34" charset="0"/>
              </a:rPr>
              <a:t>Preliminary Findings</a:t>
            </a:r>
          </a:p>
        </p:txBody>
      </p:sp>
      <p:sp>
        <p:nvSpPr>
          <p:cNvPr id="22532" name="Rectangle 3"/>
          <p:cNvSpPr>
            <a:spLocks noGrp="1" noChangeArrowheads="1"/>
          </p:cNvSpPr>
          <p:nvPr>
            <p:ph idx="1"/>
          </p:nvPr>
        </p:nvSpPr>
        <p:spPr>
          <a:xfrm>
            <a:off x="1143000" y="2133600"/>
            <a:ext cx="7391400" cy="3581400"/>
          </a:xfrm>
        </p:spPr>
        <p:txBody>
          <a:bodyPr>
            <a:normAutofit fontScale="92500" lnSpcReduction="20000"/>
          </a:bodyPr>
          <a:lstStyle/>
          <a:p>
            <a:pPr>
              <a:buFont typeface="Arial" pitchFamily="34" charset="0"/>
              <a:buChar char="•"/>
              <a:defRPr/>
            </a:pPr>
            <a:endParaRPr lang="en-US" dirty="0" smtClean="0">
              <a:latin typeface="Garamond" pitchFamily="18" charset="0"/>
              <a:ea typeface="ＭＳ Ｐゴシック" pitchFamily="34" charset="-128"/>
            </a:endParaRPr>
          </a:p>
          <a:p>
            <a:pPr>
              <a:buFont typeface="Arial" pitchFamily="34" charset="0"/>
              <a:buChar char="•"/>
              <a:defRPr/>
            </a:pPr>
            <a:endParaRPr lang="en-US" dirty="0" smtClean="0">
              <a:latin typeface="Garamond" pitchFamily="18" charset="0"/>
              <a:ea typeface="ＭＳ Ｐゴシック" pitchFamily="34" charset="-128"/>
            </a:endParaRPr>
          </a:p>
          <a:p>
            <a:pPr>
              <a:buFont typeface="Arial" pitchFamily="34" charset="0"/>
              <a:buChar char="•"/>
              <a:defRPr/>
            </a:pPr>
            <a:r>
              <a:rPr lang="en-US" dirty="0" smtClean="0">
                <a:latin typeface="Garamond" pitchFamily="18" charset="0"/>
                <a:ea typeface="ＭＳ Ｐゴシック" pitchFamily="34" charset="-128"/>
              </a:rPr>
              <a:t>Well supported </a:t>
            </a:r>
            <a:r>
              <a:rPr lang="en-US" b="1" dirty="0" smtClean="0">
                <a:latin typeface="Garamond" pitchFamily="18" charset="0"/>
                <a:ea typeface="ＭＳ Ｐゴシック" pitchFamily="34" charset="-128"/>
              </a:rPr>
              <a:t>network</a:t>
            </a:r>
            <a:r>
              <a:rPr lang="en-US" dirty="0" smtClean="0">
                <a:latin typeface="Garamond" pitchFamily="18" charset="0"/>
                <a:ea typeface="ＭＳ Ｐゴシック" pitchFamily="34" charset="-128"/>
              </a:rPr>
              <a:t> of people </a:t>
            </a:r>
          </a:p>
          <a:p>
            <a:pPr>
              <a:buFont typeface="Arial" pitchFamily="34" charset="0"/>
              <a:buChar char="•"/>
              <a:defRPr/>
            </a:pPr>
            <a:r>
              <a:rPr lang="en-US" dirty="0" smtClean="0">
                <a:latin typeface="Garamond" pitchFamily="18" charset="0"/>
                <a:ea typeface="ＭＳ Ｐゴシック" pitchFamily="34" charset="-128"/>
              </a:rPr>
              <a:t>Disseminating </a:t>
            </a:r>
            <a:r>
              <a:rPr lang="en-US" b="1" dirty="0" smtClean="0">
                <a:latin typeface="Garamond" pitchFamily="18" charset="0"/>
                <a:ea typeface="ＭＳ Ｐゴシック" pitchFamily="34" charset="-128"/>
              </a:rPr>
              <a:t>promising practices </a:t>
            </a:r>
            <a:r>
              <a:rPr lang="en-US" dirty="0" smtClean="0">
                <a:latin typeface="Garamond" pitchFamily="18" charset="0"/>
                <a:ea typeface="ＭＳ Ｐゴシック" pitchFamily="34" charset="-128"/>
              </a:rPr>
              <a:t>and success stories </a:t>
            </a:r>
          </a:p>
          <a:p>
            <a:pPr>
              <a:buFont typeface="Arial" pitchFamily="34" charset="0"/>
              <a:buChar char="•"/>
              <a:defRPr/>
            </a:pPr>
            <a:r>
              <a:rPr lang="en-US" dirty="0" smtClean="0">
                <a:latin typeface="Garamond" pitchFamily="18" charset="0"/>
                <a:ea typeface="ＭＳ Ｐゴシック" pitchFamily="34" charset="-128"/>
              </a:rPr>
              <a:t>Awareness of the link between </a:t>
            </a:r>
            <a:r>
              <a:rPr lang="en-US" b="1" dirty="0" smtClean="0">
                <a:latin typeface="Garamond" pitchFamily="18" charset="0"/>
                <a:ea typeface="ＭＳ Ｐゴシック" pitchFamily="34" charset="-128"/>
              </a:rPr>
              <a:t>health disparities and health equity, and chronic disease</a:t>
            </a:r>
            <a:endParaRPr lang="en-US" dirty="0" smtClean="0">
              <a:latin typeface="Garamond" pitchFamily="18" charset="0"/>
              <a:ea typeface="ＭＳ Ｐゴシック" pitchFamily="34" charset="-128"/>
            </a:endParaRPr>
          </a:p>
          <a:p>
            <a:pPr>
              <a:buFont typeface="Arial" pitchFamily="34" charset="0"/>
              <a:buChar char="•"/>
              <a:defRPr/>
            </a:pPr>
            <a:endParaRPr lang="en-US" b="1" dirty="0" smtClean="0">
              <a:latin typeface="Garamond" pitchFamily="18" charset="0"/>
              <a:ea typeface="ＭＳ Ｐゴシック" pitchFamily="34" charset="-128"/>
            </a:endParaRPr>
          </a:p>
        </p:txBody>
      </p:sp>
      <p:sp>
        <p:nvSpPr>
          <p:cNvPr id="22533" name="Rectangle 6"/>
          <p:cNvSpPr>
            <a:spLocks noGrp="1" noChangeArrowheads="1"/>
          </p:cNvSpPr>
          <p:nvPr>
            <p:ph type="sldNum" sz="quarter" idx="12"/>
          </p:nvPr>
        </p:nvSpPr>
        <p:spPr>
          <a:noFill/>
        </p:spPr>
        <p:txBody>
          <a:bodyPr/>
          <a:lstStyle/>
          <a:p>
            <a:fld id="{07B6E8C6-C146-4BEB-8D34-5AF18D9F9D6B}" type="slidenum">
              <a:rPr lang="en-US" smtClean="0">
                <a:latin typeface="Arial" charset="0"/>
              </a:rPr>
              <a:pPr/>
              <a:t>11</a:t>
            </a:fld>
            <a:endParaRPr lang="en-US" smtClean="0">
              <a:latin typeface="Arial" charset="0"/>
            </a:endParaRPr>
          </a:p>
        </p:txBody>
      </p:sp>
      <p:pic>
        <p:nvPicPr>
          <p:cNvPr id="22534" name="Picture 7"/>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23825" y="6145213"/>
            <a:ext cx="1628775" cy="649287"/>
          </a:xfrm>
          <a:prstGeom prst="rect">
            <a:avLst/>
          </a:prstGeom>
          <a:noFill/>
          <a:ln w="9525">
            <a:noFill/>
            <a:miter lim="800000"/>
            <a:headEnd/>
            <a:tailEnd/>
          </a:ln>
        </p:spPr>
      </p:pic>
      <p:pic>
        <p:nvPicPr>
          <p:cNvPr id="8" name="Picture 7" descr="Labyrinth.jpg"/>
          <p:cNvPicPr>
            <a:picLocks noChangeAspect="1"/>
          </p:cNvPicPr>
          <p:nvPr/>
        </p:nvPicPr>
        <p:blipFill>
          <a:blip r:embed="rId4" cstate="print"/>
          <a:stretch>
            <a:fillRect/>
          </a:stretch>
        </p:blipFill>
        <p:spPr>
          <a:xfrm>
            <a:off x="6477000" y="1143000"/>
            <a:ext cx="2438400" cy="182880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a:xfrm>
            <a:off x="457200" y="1295400"/>
            <a:ext cx="5791200" cy="1143000"/>
          </a:xfrm>
        </p:spPr>
        <p:txBody>
          <a:bodyPr/>
          <a:lstStyle/>
          <a:p>
            <a:pPr algn="l" eaLnBrk="1" hangingPunct="1"/>
            <a:r>
              <a:rPr lang="en-US" dirty="0" smtClean="0">
                <a:solidFill>
                  <a:srgbClr val="000099"/>
                </a:solidFill>
                <a:latin typeface="Calibri" pitchFamily="34" charset="0"/>
                <a:ea typeface="ＭＳ Ｐゴシック" pitchFamily="34" charset="-128"/>
                <a:cs typeface="Calibri" pitchFamily="34" charset="0"/>
              </a:rPr>
              <a:t>Preliminary Findings</a:t>
            </a:r>
          </a:p>
        </p:txBody>
      </p:sp>
      <p:sp>
        <p:nvSpPr>
          <p:cNvPr id="23556" name="Rectangle 3"/>
          <p:cNvSpPr>
            <a:spLocks noGrp="1" noChangeArrowheads="1"/>
          </p:cNvSpPr>
          <p:nvPr>
            <p:ph idx="1"/>
          </p:nvPr>
        </p:nvSpPr>
        <p:spPr>
          <a:xfrm>
            <a:off x="304800" y="2895600"/>
            <a:ext cx="8229600" cy="2971800"/>
          </a:xfrm>
        </p:spPr>
        <p:txBody>
          <a:bodyPr>
            <a:normAutofit lnSpcReduction="10000"/>
          </a:bodyPr>
          <a:lstStyle/>
          <a:p>
            <a:pPr eaLnBrk="1" hangingPunct="1">
              <a:buClr>
                <a:srgbClr val="000099"/>
              </a:buClr>
              <a:buFont typeface="Arial" charset="0"/>
              <a:buChar char="•"/>
            </a:pPr>
            <a:r>
              <a:rPr lang="en-US" dirty="0" smtClean="0">
                <a:latin typeface="Garamond" pitchFamily="18" charset="0"/>
                <a:ea typeface="ＭＳ Ｐゴシック" pitchFamily="34" charset="-128"/>
              </a:rPr>
              <a:t>A majority of councils consider health equity a </a:t>
            </a:r>
            <a:r>
              <a:rPr lang="en-US" b="1" dirty="0" smtClean="0">
                <a:latin typeface="Garamond" pitchFamily="18" charset="0"/>
                <a:ea typeface="ＭＳ Ｐゴシック" pitchFamily="34" charset="-128"/>
              </a:rPr>
              <a:t>high priority </a:t>
            </a:r>
          </a:p>
          <a:p>
            <a:pPr eaLnBrk="1" hangingPunct="1">
              <a:buClr>
                <a:srgbClr val="000099"/>
              </a:buClr>
              <a:buFont typeface="Arial" charset="0"/>
              <a:buChar char="•"/>
            </a:pPr>
            <a:r>
              <a:rPr lang="en-US" dirty="0" smtClean="0">
                <a:latin typeface="Garamond" pitchFamily="18" charset="0"/>
                <a:ea typeface="ＭＳ Ｐゴシック" pitchFamily="34" charset="-128"/>
              </a:rPr>
              <a:t>Specific priority vs. embedded or </a:t>
            </a:r>
            <a:r>
              <a:rPr lang="en-US" b="1" dirty="0" smtClean="0">
                <a:latin typeface="Garamond" pitchFamily="18" charset="0"/>
                <a:ea typeface="ＭＳ Ｐゴシック" pitchFamily="34" charset="-128"/>
              </a:rPr>
              <a:t>assumed</a:t>
            </a:r>
            <a:r>
              <a:rPr lang="en-US" dirty="0" smtClean="0">
                <a:latin typeface="Garamond" pitchFamily="18" charset="0"/>
                <a:ea typeface="ＭＳ Ｐゴシック" pitchFamily="34" charset="-128"/>
              </a:rPr>
              <a:t> in all work. </a:t>
            </a:r>
          </a:p>
          <a:p>
            <a:pPr eaLnBrk="1" hangingPunct="1">
              <a:buClr>
                <a:srgbClr val="000099"/>
              </a:buClr>
              <a:buFont typeface="Arial" charset="0"/>
              <a:buChar char="•"/>
            </a:pPr>
            <a:r>
              <a:rPr lang="en-US" dirty="0" smtClean="0">
                <a:latin typeface="Garamond" pitchFamily="18" charset="0"/>
                <a:ea typeface="ＭＳ Ｐゴシック" pitchFamily="34" charset="-128"/>
              </a:rPr>
              <a:t>However, most councils do not work directly with health equity </a:t>
            </a:r>
            <a:r>
              <a:rPr lang="en-US" b="1" dirty="0" smtClean="0">
                <a:latin typeface="Garamond" pitchFamily="18" charset="0"/>
                <a:ea typeface="ＭＳ Ｐゴシック" pitchFamily="34" charset="-128"/>
              </a:rPr>
              <a:t>data</a:t>
            </a:r>
            <a:r>
              <a:rPr lang="en-US" dirty="0" smtClean="0">
                <a:latin typeface="Garamond" pitchFamily="18" charset="0"/>
                <a:ea typeface="ＭＳ Ｐゴシック" pitchFamily="34" charset="-128"/>
              </a:rPr>
              <a:t>.</a:t>
            </a:r>
          </a:p>
        </p:txBody>
      </p:sp>
      <p:sp>
        <p:nvSpPr>
          <p:cNvPr id="23554" name="Rectangle 6"/>
          <p:cNvSpPr>
            <a:spLocks noGrp="1" noChangeArrowheads="1"/>
          </p:cNvSpPr>
          <p:nvPr>
            <p:ph type="sldNum" sz="quarter" idx="12"/>
          </p:nvPr>
        </p:nvSpPr>
        <p:spPr>
          <a:noFill/>
        </p:spPr>
        <p:txBody>
          <a:bodyPr/>
          <a:lstStyle/>
          <a:p>
            <a:fld id="{5DC7FC83-9CFC-4617-941B-37DB376BB0ED}" type="slidenum">
              <a:rPr lang="en-US" smtClean="0">
                <a:latin typeface="Arial" charset="0"/>
              </a:rPr>
              <a:pPr/>
              <a:t>12</a:t>
            </a:fld>
            <a:endParaRPr lang="en-US" smtClean="0">
              <a:latin typeface="Arial" charset="0"/>
            </a:endParaRPr>
          </a:p>
        </p:txBody>
      </p:sp>
      <p:pic>
        <p:nvPicPr>
          <p:cNvPr id="23558" name="Picture 7"/>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23825" y="6145213"/>
            <a:ext cx="1628775" cy="649287"/>
          </a:xfrm>
          <a:prstGeom prst="rect">
            <a:avLst/>
          </a:prstGeom>
          <a:noFill/>
          <a:ln w="9525">
            <a:noFill/>
            <a:miter lim="800000"/>
            <a:headEnd/>
            <a:tailEnd/>
          </a:ln>
        </p:spPr>
      </p:pic>
      <p:pic>
        <p:nvPicPr>
          <p:cNvPr id="9" name="Picture 8" descr="Labyrinth.jpg"/>
          <p:cNvPicPr>
            <a:picLocks noChangeAspect="1"/>
          </p:cNvPicPr>
          <p:nvPr/>
        </p:nvPicPr>
        <p:blipFill>
          <a:blip r:embed="rId4" cstate="print"/>
          <a:stretch>
            <a:fillRect/>
          </a:stretch>
        </p:blipFill>
        <p:spPr>
          <a:xfrm>
            <a:off x="6477000" y="1143000"/>
            <a:ext cx="2438400" cy="182880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algn="l" eaLnBrk="1" hangingPunct="1"/>
            <a:r>
              <a:rPr lang="en-US" dirty="0" smtClean="0">
                <a:solidFill>
                  <a:srgbClr val="000099"/>
                </a:solidFill>
                <a:latin typeface="Calibri" pitchFamily="34" charset="0"/>
                <a:ea typeface="ＭＳ Ｐゴシック" pitchFamily="34" charset="-128"/>
                <a:cs typeface="Calibri" pitchFamily="34" charset="0"/>
              </a:rPr>
              <a:t>Recommendations</a:t>
            </a:r>
            <a:endParaRPr lang="en-US" sz="4000" dirty="0" smtClean="0">
              <a:solidFill>
                <a:srgbClr val="000099"/>
              </a:solidFill>
              <a:latin typeface="Calibri" pitchFamily="34" charset="0"/>
              <a:ea typeface="ＭＳ Ｐゴシック" pitchFamily="34" charset="-128"/>
              <a:cs typeface="Calibri" pitchFamily="34" charset="0"/>
            </a:endParaRPr>
          </a:p>
        </p:txBody>
      </p:sp>
      <p:sp>
        <p:nvSpPr>
          <p:cNvPr id="19460" name="Rectangle 3"/>
          <p:cNvSpPr>
            <a:spLocks noGrp="1" noChangeArrowheads="1"/>
          </p:cNvSpPr>
          <p:nvPr>
            <p:ph sz="half" idx="1"/>
          </p:nvPr>
        </p:nvSpPr>
        <p:spPr/>
        <p:txBody>
          <a:bodyPr>
            <a:normAutofit lnSpcReduction="10000"/>
          </a:bodyPr>
          <a:lstStyle/>
          <a:p>
            <a:pPr eaLnBrk="1" hangingPunct="1">
              <a:buClr>
                <a:srgbClr val="000099"/>
              </a:buClr>
              <a:buNone/>
              <a:defRPr/>
            </a:pPr>
            <a:r>
              <a:rPr lang="en-US" dirty="0" smtClean="0">
                <a:latin typeface="Garamond" pitchFamily="18" charset="0"/>
                <a:ea typeface="ＭＳ Ｐゴシック" pitchFamily="34" charset="-128"/>
              </a:rPr>
              <a:t>The Association could: </a:t>
            </a:r>
          </a:p>
          <a:p>
            <a:pPr eaLnBrk="1" hangingPunct="1">
              <a:buClr>
                <a:srgbClr val="000099"/>
              </a:buClr>
              <a:buFont typeface="Arial" pitchFamily="34" charset="0"/>
              <a:buChar char="•"/>
              <a:defRPr/>
            </a:pPr>
            <a:r>
              <a:rPr lang="en-US" dirty="0" smtClean="0">
                <a:latin typeface="Garamond" pitchFamily="18" charset="0"/>
                <a:ea typeface="ＭＳ Ｐゴシック" pitchFamily="34" charset="-128"/>
              </a:rPr>
              <a:t>Promote </a:t>
            </a:r>
            <a:r>
              <a:rPr lang="en-US" dirty="0" smtClean="0">
                <a:latin typeface="Garamond" pitchFamily="18" charset="0"/>
                <a:ea typeface="ＭＳ Ｐゴシック" pitchFamily="34" charset="-128"/>
              </a:rPr>
              <a:t>networking </a:t>
            </a:r>
          </a:p>
          <a:p>
            <a:pPr eaLnBrk="1" hangingPunct="1">
              <a:buClr>
                <a:srgbClr val="000099"/>
              </a:buClr>
              <a:buFont typeface="Arial" pitchFamily="34" charset="0"/>
              <a:buChar char="•"/>
              <a:defRPr/>
            </a:pPr>
            <a:r>
              <a:rPr lang="en-US" dirty="0" smtClean="0">
                <a:latin typeface="Garamond" pitchFamily="18" charset="0"/>
                <a:ea typeface="ＭＳ Ｐゴシック" pitchFamily="34" charset="-128"/>
              </a:rPr>
              <a:t>Connect </a:t>
            </a:r>
            <a:r>
              <a:rPr lang="en-US" dirty="0" smtClean="0">
                <a:latin typeface="Garamond" pitchFamily="18" charset="0"/>
                <a:ea typeface="ＭＳ Ｐゴシック" pitchFamily="34" charset="-128"/>
              </a:rPr>
              <a:t>to resources</a:t>
            </a:r>
            <a:endParaRPr lang="en-US" dirty="0" smtClean="0">
              <a:latin typeface="Garamond" pitchFamily="18" charset="0"/>
              <a:ea typeface="ＭＳ Ｐゴシック" pitchFamily="34" charset="-128"/>
            </a:endParaRPr>
          </a:p>
          <a:p>
            <a:pPr eaLnBrk="1" hangingPunct="1">
              <a:buClr>
                <a:srgbClr val="000099"/>
              </a:buClr>
              <a:buFont typeface="Arial" pitchFamily="34" charset="0"/>
              <a:buChar char="•"/>
              <a:defRPr/>
            </a:pPr>
            <a:r>
              <a:rPr lang="en-US" dirty="0" smtClean="0">
                <a:latin typeface="Garamond" pitchFamily="18" charset="0"/>
                <a:ea typeface="ＭＳ Ｐゴシック" pitchFamily="34" charset="-128"/>
              </a:rPr>
              <a:t>Disseminate </a:t>
            </a:r>
            <a:r>
              <a:rPr lang="en-US" dirty="0" smtClean="0">
                <a:latin typeface="Garamond" pitchFamily="18" charset="0"/>
                <a:ea typeface="ＭＳ Ｐゴシック" pitchFamily="34" charset="-128"/>
              </a:rPr>
              <a:t>information </a:t>
            </a:r>
            <a:r>
              <a:rPr lang="en-US" dirty="0" smtClean="0">
                <a:latin typeface="Garamond" pitchFamily="18" charset="0"/>
                <a:ea typeface="ＭＳ Ｐゴシック" pitchFamily="34" charset="-128"/>
              </a:rPr>
              <a:t>and best practices</a:t>
            </a:r>
          </a:p>
          <a:p>
            <a:pPr eaLnBrk="1" hangingPunct="1">
              <a:buClr>
                <a:srgbClr val="000099"/>
              </a:buClr>
              <a:buFont typeface="Arial" pitchFamily="34" charset="0"/>
              <a:buChar char="•"/>
              <a:defRPr/>
            </a:pPr>
            <a:r>
              <a:rPr lang="en-US" dirty="0" smtClean="0">
                <a:latin typeface="Garamond" pitchFamily="18" charset="0"/>
                <a:ea typeface="ＭＳ Ｐゴシック" pitchFamily="34" charset="-128"/>
              </a:rPr>
              <a:t>Strengthen member </a:t>
            </a:r>
            <a:r>
              <a:rPr lang="en-US" dirty="0" smtClean="0">
                <a:latin typeface="Garamond" pitchFamily="18" charset="0"/>
                <a:ea typeface="ＭＳ Ｐゴシック" pitchFamily="34" charset="-128"/>
              </a:rPr>
              <a:t>awareness</a:t>
            </a:r>
            <a:endParaRPr lang="en-US" dirty="0" smtClean="0">
              <a:latin typeface="Garamond" pitchFamily="18" charset="0"/>
              <a:ea typeface="ＭＳ Ｐゴシック" pitchFamily="34" charset="-128"/>
            </a:endParaRPr>
          </a:p>
          <a:p>
            <a:pPr eaLnBrk="1" hangingPunct="1">
              <a:buClr>
                <a:srgbClr val="000099"/>
              </a:buClr>
              <a:buFont typeface="Arial" pitchFamily="34" charset="0"/>
              <a:buChar char="•"/>
              <a:defRPr/>
            </a:pPr>
            <a:r>
              <a:rPr lang="en-US" dirty="0" smtClean="0">
                <a:latin typeface="Garamond" pitchFamily="18" charset="0"/>
                <a:ea typeface="ＭＳ Ｐゴシック" pitchFamily="34" charset="-128"/>
              </a:rPr>
              <a:t>Add health equity language to </a:t>
            </a:r>
            <a:r>
              <a:rPr lang="en-US" dirty="0" smtClean="0">
                <a:latin typeface="Garamond" pitchFamily="18" charset="0"/>
                <a:ea typeface="ＭＳ Ｐゴシック" pitchFamily="34" charset="-128"/>
              </a:rPr>
              <a:t>internal </a:t>
            </a:r>
            <a:r>
              <a:rPr lang="en-US" dirty="0" smtClean="0">
                <a:latin typeface="Garamond" pitchFamily="18" charset="0"/>
                <a:ea typeface="ＭＳ Ｐゴシック" pitchFamily="34" charset="-128"/>
              </a:rPr>
              <a:t>guides and policies</a:t>
            </a:r>
            <a:endParaRPr lang="en-US" sz="2400" dirty="0" smtClean="0">
              <a:ea typeface="ＭＳ Ｐゴシック" pitchFamily="34" charset="-128"/>
            </a:endParaRPr>
          </a:p>
        </p:txBody>
      </p:sp>
      <p:sp>
        <p:nvSpPr>
          <p:cNvPr id="6" name="Content Placeholder 5"/>
          <p:cNvSpPr>
            <a:spLocks noGrp="1"/>
          </p:cNvSpPr>
          <p:nvPr>
            <p:ph sz="half" idx="2"/>
          </p:nvPr>
        </p:nvSpPr>
        <p:spPr/>
        <p:txBody>
          <a:bodyPr>
            <a:normAutofit lnSpcReduction="10000"/>
          </a:bodyPr>
          <a:lstStyle/>
          <a:p>
            <a:pPr>
              <a:buClr>
                <a:srgbClr val="000099"/>
              </a:buClr>
              <a:buNone/>
            </a:pPr>
            <a:r>
              <a:rPr lang="en-US" dirty="0" smtClean="0">
                <a:latin typeface="Garamond" pitchFamily="18" charset="0"/>
                <a:ea typeface="ＭＳ Ｐゴシック" pitchFamily="34" charset="-128"/>
              </a:rPr>
              <a:t>The Health Equity Council should: </a:t>
            </a:r>
          </a:p>
          <a:p>
            <a:pPr>
              <a:buClr>
                <a:srgbClr val="000099"/>
              </a:buClr>
              <a:buFont typeface="Arial" charset="0"/>
              <a:buChar char="•"/>
            </a:pPr>
            <a:r>
              <a:rPr lang="en-US" dirty="0" smtClean="0">
                <a:latin typeface="Garamond" pitchFamily="18" charset="0"/>
                <a:ea typeface="ＭＳ Ｐゴシック" pitchFamily="34" charset="-128"/>
              </a:rPr>
              <a:t>Provide examples </a:t>
            </a:r>
            <a:r>
              <a:rPr lang="en-US" dirty="0" smtClean="0">
                <a:latin typeface="Garamond" pitchFamily="18" charset="0"/>
                <a:ea typeface="ＭＳ Ｐゴシック" pitchFamily="34" charset="-128"/>
              </a:rPr>
              <a:t>of activities that advance health equity</a:t>
            </a:r>
          </a:p>
          <a:p>
            <a:pPr>
              <a:buClr>
                <a:srgbClr val="000099"/>
              </a:buClr>
              <a:buFont typeface="Arial" charset="0"/>
              <a:buChar char="•"/>
            </a:pPr>
            <a:r>
              <a:rPr lang="en-US" dirty="0" smtClean="0">
                <a:latin typeface="Garamond" pitchFamily="18" charset="0"/>
                <a:ea typeface="ＭＳ Ｐゴシック" pitchFamily="34" charset="-128"/>
              </a:rPr>
              <a:t>Clearly define goals for </a:t>
            </a:r>
            <a:r>
              <a:rPr lang="en-US" dirty="0" smtClean="0">
                <a:latin typeface="Garamond" pitchFamily="18" charset="0"/>
                <a:ea typeface="ＭＳ Ｐゴシック" pitchFamily="34" charset="-128"/>
              </a:rPr>
              <a:t>collaboration</a:t>
            </a:r>
            <a:endParaRPr lang="en-US" dirty="0" smtClean="0">
              <a:latin typeface="Garamond" pitchFamily="18" charset="0"/>
              <a:ea typeface="ＭＳ Ｐゴシック" pitchFamily="34" charset="-128"/>
            </a:endParaRPr>
          </a:p>
          <a:p>
            <a:pPr>
              <a:buClr>
                <a:srgbClr val="000099"/>
              </a:buClr>
              <a:buFont typeface="Arial" charset="0"/>
              <a:buChar char="•"/>
            </a:pPr>
            <a:r>
              <a:rPr lang="en-US" dirty="0" smtClean="0">
                <a:latin typeface="Garamond" pitchFamily="18" charset="0"/>
                <a:ea typeface="ＭＳ Ｐゴシック" pitchFamily="34" charset="-128"/>
              </a:rPr>
              <a:t>Help councils apply health equity and social determinant data</a:t>
            </a:r>
          </a:p>
          <a:p>
            <a:endParaRPr lang="en-US" dirty="0"/>
          </a:p>
        </p:txBody>
      </p:sp>
      <p:sp>
        <p:nvSpPr>
          <p:cNvPr id="24581" name="Rectangle 6"/>
          <p:cNvSpPr>
            <a:spLocks noGrp="1" noChangeArrowheads="1"/>
          </p:cNvSpPr>
          <p:nvPr>
            <p:ph type="sldNum" sz="quarter" idx="12"/>
          </p:nvPr>
        </p:nvSpPr>
        <p:spPr>
          <a:noFill/>
        </p:spPr>
        <p:txBody>
          <a:bodyPr/>
          <a:lstStyle/>
          <a:p>
            <a:fld id="{56CB6423-A5EC-49AC-AB4E-9093B615AB11}" type="slidenum">
              <a:rPr lang="en-US" smtClean="0">
                <a:latin typeface="Arial" charset="0"/>
              </a:rPr>
              <a:pPr/>
              <a:t>13</a:t>
            </a:fld>
            <a:endParaRPr lang="en-US" smtClean="0">
              <a:latin typeface="Arial" charset="0"/>
            </a:endParaRPr>
          </a:p>
        </p:txBody>
      </p:sp>
      <p:pic>
        <p:nvPicPr>
          <p:cNvPr id="24582" name="Picture 7"/>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23825" y="6145213"/>
            <a:ext cx="1628775" cy="6492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3"/>
          <p:cNvPicPr>
            <a:picLocks noGrp="1" noChangeAspect="1"/>
          </p:cNvPicPr>
          <p:nvPr>
            <p:ph sz="half" idx="1"/>
          </p:nvPr>
        </p:nvPicPr>
        <p:blipFill>
          <a:blip r:embed="rId3" cstate="print"/>
          <a:srcRect/>
          <a:stretch>
            <a:fillRect/>
          </a:stretch>
        </p:blipFill>
        <p:spPr>
          <a:xfrm>
            <a:off x="838200" y="1447800"/>
            <a:ext cx="2819400" cy="3810000"/>
          </a:xfrm>
        </p:spPr>
      </p:pic>
      <p:pic>
        <p:nvPicPr>
          <p:cNvPr id="28675" name="Content Placeholder 11"/>
          <p:cNvPicPr>
            <a:picLocks noGrp="1" noChangeAspect="1"/>
          </p:cNvPicPr>
          <p:nvPr>
            <p:ph sz="half" idx="2"/>
          </p:nvPr>
        </p:nvPicPr>
        <p:blipFill>
          <a:blip r:embed="rId4" cstate="print"/>
          <a:srcRect/>
          <a:stretch>
            <a:fillRect/>
          </a:stretch>
        </p:blipFill>
        <p:spPr>
          <a:xfrm>
            <a:off x="5715000" y="1371600"/>
            <a:ext cx="2819400" cy="3962400"/>
          </a:xfrm>
        </p:spPr>
      </p:pic>
      <p:sp>
        <p:nvSpPr>
          <p:cNvPr id="28677" name="Slide Number Placeholder 4"/>
          <p:cNvSpPr>
            <a:spLocks noGrp="1"/>
          </p:cNvSpPr>
          <p:nvPr>
            <p:ph type="sldNum" sz="quarter" idx="12"/>
          </p:nvPr>
        </p:nvSpPr>
        <p:spPr>
          <a:noFill/>
        </p:spPr>
        <p:txBody>
          <a:bodyPr/>
          <a:lstStyle/>
          <a:p>
            <a:fld id="{06E67FA8-93BC-4E54-9B52-DEBCD6012423}" type="slidenum">
              <a:rPr lang="en-US" smtClean="0">
                <a:latin typeface="Arial" charset="0"/>
              </a:rPr>
              <a:pPr/>
              <a:t>14</a:t>
            </a:fld>
            <a:endParaRPr lang="en-US" smtClean="0">
              <a:latin typeface="Arial" charset="0"/>
            </a:endParaRPr>
          </a:p>
        </p:txBody>
      </p:sp>
      <p:pic>
        <p:nvPicPr>
          <p:cNvPr id="28678" name="Picture 7" descr="NPA Logo.png"/>
          <p:cNvPicPr>
            <a:picLocks noChangeAspect="1"/>
          </p:cNvPicPr>
          <p:nvPr/>
        </p:nvPicPr>
        <p:blipFill>
          <a:blip r:embed="rId5" cstate="print"/>
          <a:srcRect/>
          <a:stretch>
            <a:fillRect/>
          </a:stretch>
        </p:blipFill>
        <p:spPr bwMode="auto">
          <a:xfrm>
            <a:off x="3962400" y="457200"/>
            <a:ext cx="1458913" cy="2078038"/>
          </a:xfrm>
          <a:prstGeom prst="rect">
            <a:avLst/>
          </a:prstGeom>
          <a:noFill/>
          <a:ln w="9525">
            <a:noFill/>
            <a:miter lim="800000"/>
            <a:headEnd/>
            <a:tailEnd/>
          </a:ln>
        </p:spPr>
      </p:pic>
      <p:pic>
        <p:nvPicPr>
          <p:cNvPr id="7" name="Picture 7"/>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123825" y="6145213"/>
            <a:ext cx="1628775" cy="6492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solidFill>
                  <a:srgbClr val="000099"/>
                </a:solidFill>
                <a:latin typeface="Calibri" pitchFamily="34" charset="0"/>
                <a:ea typeface="ＭＳ Ｐゴシック" pitchFamily="34" charset="-128"/>
                <a:cs typeface="Calibri" pitchFamily="34" charset="0"/>
              </a:rPr>
              <a:t>Next Steps</a:t>
            </a:r>
            <a:endParaRPr lang="en-US" dirty="0"/>
          </a:p>
        </p:txBody>
      </p:sp>
      <p:graphicFrame>
        <p:nvGraphicFramePr>
          <p:cNvPr id="6" name="Content Placeholder 5"/>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p:cNvSpPr>
            <a:spLocks noGrp="1"/>
          </p:cNvSpPr>
          <p:nvPr>
            <p:ph type="sldNum" sz="quarter" idx="12"/>
          </p:nvPr>
        </p:nvSpPr>
        <p:spPr/>
        <p:txBody>
          <a:bodyPr/>
          <a:lstStyle/>
          <a:p>
            <a:pPr>
              <a:defRPr/>
            </a:pPr>
            <a:fld id="{0FDDB9BD-1946-461B-8B43-563697B3B2D1}" type="slidenum">
              <a:rPr lang="en-US" smtClean="0"/>
              <a:pPr>
                <a:defRPr/>
              </a:pPr>
              <a:t>15</a:t>
            </a:fld>
            <a:endParaRPr lang="en-US"/>
          </a:p>
        </p:txBody>
      </p:sp>
      <p:pic>
        <p:nvPicPr>
          <p:cNvPr id="7" name="Picture 7"/>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123825" y="6145213"/>
            <a:ext cx="1628775" cy="6492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Slide Number Placeholder 4"/>
          <p:cNvSpPr>
            <a:spLocks noGrp="1"/>
          </p:cNvSpPr>
          <p:nvPr>
            <p:ph type="sldNum" sz="quarter" idx="12"/>
          </p:nvPr>
        </p:nvSpPr>
        <p:spPr>
          <a:noFill/>
        </p:spPr>
        <p:txBody>
          <a:bodyPr/>
          <a:lstStyle/>
          <a:p>
            <a:fld id="{872ED23F-6FCC-4D75-A879-56998695549C}" type="slidenum">
              <a:rPr lang="en-US" smtClean="0">
                <a:latin typeface="Arial" charset="0"/>
              </a:rPr>
              <a:pPr/>
              <a:t>16</a:t>
            </a:fld>
            <a:endParaRPr lang="en-US" smtClean="0">
              <a:latin typeface="Arial" charset="0"/>
            </a:endParaRPr>
          </a:p>
        </p:txBody>
      </p:sp>
      <p:sp>
        <p:nvSpPr>
          <p:cNvPr id="2" name="Content Placeholder 2"/>
          <p:cNvSpPr>
            <a:spLocks noGrp="1"/>
          </p:cNvSpPr>
          <p:nvPr>
            <p:ph idx="4294967295"/>
          </p:nvPr>
        </p:nvSpPr>
        <p:spPr>
          <a:xfrm>
            <a:off x="685800" y="1828800"/>
            <a:ext cx="7239000" cy="2667000"/>
          </a:xfrm>
        </p:spPr>
        <p:txBody>
          <a:bodyPr/>
          <a:lstStyle/>
          <a:p>
            <a:pPr algn="ctr">
              <a:buFont typeface="Wingdings" pitchFamily="2" charset="2"/>
              <a:buNone/>
              <a:defRPr/>
            </a:pPr>
            <a:endParaRPr lang="en-US" sz="3600" b="1" dirty="0" smtClean="0">
              <a:ea typeface="ＭＳ Ｐゴシック" pitchFamily="34" charset="-128"/>
            </a:endParaRPr>
          </a:p>
          <a:p>
            <a:pPr indent="0">
              <a:buFont typeface="Wingdings" pitchFamily="2" charset="2"/>
              <a:buNone/>
              <a:defRPr/>
            </a:pPr>
            <a:r>
              <a:rPr lang="en-US" sz="3600" dirty="0" smtClean="0">
                <a:latin typeface="Garamond" pitchFamily="18" charset="0"/>
                <a:ea typeface="ＭＳ Ｐゴシック" pitchFamily="34" charset="-128"/>
              </a:rPr>
              <a:t>Name </a:t>
            </a:r>
            <a:r>
              <a:rPr lang="en-US" sz="3600" dirty="0" smtClean="0">
                <a:latin typeface="Garamond" pitchFamily="18" charset="0"/>
                <a:ea typeface="ＭＳ Ｐゴシック" pitchFamily="34" charset="-128"/>
              </a:rPr>
              <a:t>some national </a:t>
            </a:r>
            <a:r>
              <a:rPr lang="en-US" sz="3600" dirty="0" smtClean="0">
                <a:latin typeface="Garamond" pitchFamily="18" charset="0"/>
                <a:ea typeface="ＭＳ Ｐゴシック" pitchFamily="34" charset="-128"/>
              </a:rPr>
              <a:t>effort to achieve health equity with which we should align?</a:t>
            </a:r>
          </a:p>
          <a:p>
            <a:pPr algn="ctr">
              <a:buFont typeface="Wingdings" pitchFamily="2" charset="2"/>
              <a:buNone/>
              <a:defRPr/>
            </a:pPr>
            <a:endParaRPr lang="en-US" sz="3600" dirty="0" smtClean="0">
              <a:ea typeface="ＭＳ Ｐゴシック" pitchFamily="34" charset="-128"/>
            </a:endParaRPr>
          </a:p>
        </p:txBody>
      </p:sp>
      <p:pic>
        <p:nvPicPr>
          <p:cNvPr id="5" name="Picture 7"/>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23825" y="6145213"/>
            <a:ext cx="1628775" cy="6492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7"/>
          <p:cNvSpPr>
            <a:spLocks noGrp="1"/>
          </p:cNvSpPr>
          <p:nvPr>
            <p:ph sz="half" idx="1"/>
          </p:nvPr>
        </p:nvSpPr>
        <p:spPr/>
        <p:txBody>
          <a:bodyPr>
            <a:normAutofit fontScale="92500" lnSpcReduction="10000"/>
          </a:bodyPr>
          <a:lstStyle/>
          <a:p>
            <a:pPr indent="0">
              <a:buFont typeface="Wingdings" pitchFamily="2" charset="2"/>
              <a:buNone/>
              <a:defRPr/>
            </a:pPr>
            <a:r>
              <a:rPr lang="en-US" sz="3600" dirty="0" smtClean="0">
                <a:latin typeface="Garamond" pitchFamily="18" charset="0"/>
                <a:ea typeface="ＭＳ Ｐゴシック" pitchFamily="34" charset="-128"/>
              </a:rPr>
              <a:t>What is something you learned today that you plan to act on?</a:t>
            </a:r>
          </a:p>
          <a:p>
            <a:pPr indent="0">
              <a:buFont typeface="Wingdings" pitchFamily="2" charset="2"/>
              <a:buNone/>
              <a:defRPr/>
            </a:pPr>
            <a:endParaRPr lang="en-US" sz="3600" dirty="0" smtClean="0">
              <a:latin typeface="Garamond" pitchFamily="18" charset="0"/>
              <a:ea typeface="ＭＳ Ｐゴシック" pitchFamily="34" charset="-128"/>
            </a:endParaRPr>
          </a:p>
          <a:p>
            <a:pPr indent="0">
              <a:buFont typeface="Wingdings" pitchFamily="2" charset="2"/>
              <a:buNone/>
              <a:defRPr/>
            </a:pPr>
            <a:r>
              <a:rPr lang="en-US" sz="3600" dirty="0" smtClean="0">
                <a:latin typeface="Garamond" pitchFamily="18" charset="0"/>
                <a:ea typeface="ＭＳ Ｐゴシック" pitchFamily="34" charset="-128"/>
              </a:rPr>
              <a:t>What is something you heard you want more information about?</a:t>
            </a:r>
          </a:p>
          <a:p>
            <a:pPr>
              <a:buFont typeface="Wingdings" pitchFamily="2" charset="2"/>
              <a:buNone/>
              <a:defRPr/>
            </a:pPr>
            <a:endParaRPr lang="en-US" dirty="0" smtClean="0">
              <a:latin typeface="Garamond" pitchFamily="18" charset="0"/>
              <a:ea typeface="ＭＳ Ｐゴシック" pitchFamily="34" charset="-128"/>
            </a:endParaRPr>
          </a:p>
        </p:txBody>
      </p:sp>
      <p:pic>
        <p:nvPicPr>
          <p:cNvPr id="9" name="Content Placeholder 8" descr="Dog on Fence.jpg"/>
          <p:cNvPicPr>
            <a:picLocks noGrp="1" noChangeAspect="1"/>
          </p:cNvPicPr>
          <p:nvPr>
            <p:ph sz="half" idx="2"/>
          </p:nvPr>
        </p:nvPicPr>
        <p:blipFill>
          <a:blip r:embed="rId2" cstate="print"/>
          <a:stretch>
            <a:fillRect/>
          </a:stretch>
        </p:blipFill>
        <p:spPr>
          <a:xfrm>
            <a:off x="4572000" y="2133600"/>
            <a:ext cx="4038600" cy="2692400"/>
          </a:xfrm>
        </p:spPr>
      </p:pic>
      <p:sp>
        <p:nvSpPr>
          <p:cNvPr id="29699" name="Slide Number Placeholder 5"/>
          <p:cNvSpPr>
            <a:spLocks noGrp="1"/>
          </p:cNvSpPr>
          <p:nvPr>
            <p:ph type="sldNum" sz="quarter" idx="12"/>
          </p:nvPr>
        </p:nvSpPr>
        <p:spPr>
          <a:noFill/>
        </p:spPr>
        <p:txBody>
          <a:bodyPr/>
          <a:lstStyle/>
          <a:p>
            <a:fld id="{EC8F3FD0-D0D3-4ED6-9F37-978AC264C4CF}" type="slidenum">
              <a:rPr lang="en-US" smtClean="0">
                <a:latin typeface="Arial" charset="0"/>
              </a:rPr>
              <a:pPr/>
              <a:t>17</a:t>
            </a:fld>
            <a:endParaRPr lang="en-US" smtClean="0">
              <a:latin typeface="Arial" charset="0"/>
            </a:endParaRPr>
          </a:p>
        </p:txBody>
      </p:sp>
      <p:pic>
        <p:nvPicPr>
          <p:cNvPr id="6" name="Picture 7"/>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23825" y="6145213"/>
            <a:ext cx="1628775" cy="6492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3" name="Rectangle 2"/>
          <p:cNvSpPr>
            <a:spLocks noGrp="1" noChangeArrowheads="1"/>
          </p:cNvSpPr>
          <p:nvPr>
            <p:ph type="title"/>
          </p:nvPr>
        </p:nvSpPr>
        <p:spPr>
          <a:xfrm>
            <a:off x="457200" y="304800"/>
            <a:ext cx="8229600" cy="960438"/>
          </a:xfrm>
        </p:spPr>
        <p:txBody>
          <a:bodyPr/>
          <a:lstStyle/>
          <a:p>
            <a:pPr algn="l"/>
            <a:r>
              <a:rPr lang="en-US" dirty="0" smtClean="0">
                <a:solidFill>
                  <a:srgbClr val="000099"/>
                </a:solidFill>
                <a:latin typeface="Calibri" pitchFamily="34" charset="0"/>
                <a:ea typeface="ＭＳ Ｐゴシック" pitchFamily="34" charset="-128"/>
                <a:cs typeface="Calibri" pitchFamily="34" charset="0"/>
              </a:rPr>
              <a:t>Contact Us</a:t>
            </a:r>
          </a:p>
        </p:txBody>
      </p:sp>
      <p:sp>
        <p:nvSpPr>
          <p:cNvPr id="30724" name="Rectangle 3"/>
          <p:cNvSpPr>
            <a:spLocks noGrp="1" noChangeArrowheads="1"/>
          </p:cNvSpPr>
          <p:nvPr>
            <p:ph idx="1"/>
          </p:nvPr>
        </p:nvSpPr>
        <p:spPr>
          <a:xfrm>
            <a:off x="457200" y="1600200"/>
            <a:ext cx="8229600" cy="4267200"/>
          </a:xfrm>
        </p:spPr>
        <p:txBody>
          <a:bodyPr/>
          <a:lstStyle/>
          <a:p>
            <a:pPr marL="0" indent="0">
              <a:buFont typeface="Wingdings" pitchFamily="2" charset="2"/>
              <a:buNone/>
            </a:pPr>
            <a:endParaRPr lang="en-US" dirty="0" smtClean="0">
              <a:ea typeface="ＭＳ Ｐゴシック" pitchFamily="34" charset="-128"/>
            </a:endParaRPr>
          </a:p>
          <a:p>
            <a:pPr marL="0" indent="0" algn="ctr">
              <a:buFont typeface="Wingdings" pitchFamily="2" charset="2"/>
              <a:buNone/>
            </a:pPr>
            <a:r>
              <a:rPr lang="en-US" dirty="0" smtClean="0">
                <a:latin typeface="Garamond" pitchFamily="18" charset="0"/>
                <a:ea typeface="ＭＳ Ｐゴシック" pitchFamily="34" charset="-128"/>
              </a:rPr>
              <a:t>For more information contact Kati Moseley or Gail Brandt:</a:t>
            </a:r>
          </a:p>
          <a:p>
            <a:pPr marL="0" indent="0" algn="ctr">
              <a:buFont typeface="Wingdings" pitchFamily="2" charset="2"/>
              <a:buNone/>
            </a:pPr>
            <a:r>
              <a:rPr lang="en-US" dirty="0" smtClean="0">
                <a:latin typeface="Garamond" pitchFamily="18" charset="0"/>
                <a:ea typeface="ＭＳ Ｐゴシック" pitchFamily="34" charset="-128"/>
                <a:hlinkClick r:id="rId2"/>
              </a:rPr>
              <a:t>katarina.moseley@state.or.us</a:t>
            </a:r>
            <a:r>
              <a:rPr lang="en-US" dirty="0" smtClean="0">
                <a:latin typeface="Garamond" pitchFamily="18" charset="0"/>
                <a:ea typeface="ＭＳ Ｐゴシック" pitchFamily="34" charset="-128"/>
              </a:rPr>
              <a:t> </a:t>
            </a:r>
          </a:p>
          <a:p>
            <a:pPr marL="0" indent="0" algn="ctr">
              <a:buNone/>
            </a:pPr>
            <a:r>
              <a:rPr lang="en-US" dirty="0" smtClean="0">
                <a:latin typeface="Garamond" pitchFamily="18" charset="0"/>
                <a:ea typeface="ＭＳ Ｐゴシック" pitchFamily="34" charset="-128"/>
                <a:hlinkClick r:id="rId3"/>
              </a:rPr>
              <a:t>gbrandt@chronicdisease.org</a:t>
            </a:r>
            <a:endParaRPr lang="en-US" dirty="0" smtClean="0">
              <a:latin typeface="Garamond" pitchFamily="18" charset="0"/>
              <a:ea typeface="ＭＳ Ｐゴシック" pitchFamily="34" charset="-128"/>
            </a:endParaRPr>
          </a:p>
          <a:p>
            <a:pPr marL="0" indent="0" algn="ctr">
              <a:buFont typeface="Wingdings" pitchFamily="2" charset="2"/>
              <a:buNone/>
            </a:pPr>
            <a:r>
              <a:rPr lang="en-US" dirty="0" smtClean="0">
                <a:latin typeface="Garamond" pitchFamily="18" charset="0"/>
                <a:ea typeface="ＭＳ Ｐゴシック" pitchFamily="34" charset="-128"/>
              </a:rPr>
              <a:t>Or visit: </a:t>
            </a:r>
            <a:r>
              <a:rPr lang="en-US" dirty="0" smtClean="0">
                <a:latin typeface="Garamond" pitchFamily="18" charset="0"/>
                <a:ea typeface="ＭＳ Ｐゴシック" pitchFamily="34" charset="-128"/>
                <a:hlinkClick r:id="rId4"/>
              </a:rPr>
              <a:t>www.chronicdisease.org</a:t>
            </a:r>
            <a:endParaRPr lang="en-US" dirty="0" smtClean="0">
              <a:latin typeface="Garamond" pitchFamily="18" charset="0"/>
              <a:ea typeface="ＭＳ Ｐゴシック" pitchFamily="34" charset="-128"/>
            </a:endParaRPr>
          </a:p>
          <a:p>
            <a:pPr marL="0" indent="0" algn="ctr">
              <a:buFont typeface="Wingdings" pitchFamily="2" charset="2"/>
              <a:buNone/>
            </a:pPr>
            <a:endParaRPr lang="en-US" dirty="0" smtClean="0">
              <a:latin typeface="Garamond" pitchFamily="18" charset="0"/>
              <a:ea typeface="ＭＳ Ｐゴシック" pitchFamily="34" charset="-128"/>
            </a:endParaRPr>
          </a:p>
        </p:txBody>
      </p:sp>
      <p:sp>
        <p:nvSpPr>
          <p:cNvPr id="30722" name="Rectangle 6"/>
          <p:cNvSpPr>
            <a:spLocks noGrp="1" noChangeArrowheads="1"/>
          </p:cNvSpPr>
          <p:nvPr>
            <p:ph type="sldNum" sz="quarter" idx="12"/>
          </p:nvPr>
        </p:nvSpPr>
        <p:spPr>
          <a:noFill/>
        </p:spPr>
        <p:txBody>
          <a:bodyPr/>
          <a:lstStyle/>
          <a:p>
            <a:fld id="{27BAF92B-8F9E-4C67-94DF-E80F977AFBDA}" type="slidenum">
              <a:rPr lang="en-US" smtClean="0">
                <a:latin typeface="Arial" charset="0"/>
              </a:rPr>
              <a:pPr/>
              <a:t>18</a:t>
            </a:fld>
            <a:endParaRPr lang="en-US" smtClean="0">
              <a:latin typeface="Arial" charset="0"/>
            </a:endParaRPr>
          </a:p>
        </p:txBody>
      </p:sp>
      <p:pic>
        <p:nvPicPr>
          <p:cNvPr id="30726" name="Picture 7"/>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23825" y="6145213"/>
            <a:ext cx="1628775" cy="6492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solidFill>
                  <a:srgbClr val="000099"/>
                </a:solidFill>
                <a:latin typeface="Calibri" pitchFamily="34" charset="0"/>
                <a:ea typeface="ＭＳ Ｐゴシック" pitchFamily="34" charset="-128"/>
                <a:cs typeface="Calibri" pitchFamily="34" charset="0"/>
              </a:rPr>
              <a:t>Health Equity Council</a:t>
            </a:r>
          </a:p>
        </p:txBody>
      </p:sp>
      <p:sp>
        <p:nvSpPr>
          <p:cNvPr id="3" name="Content Placeholder 2"/>
          <p:cNvSpPr>
            <a:spLocks noGrp="1"/>
          </p:cNvSpPr>
          <p:nvPr>
            <p:ph sz="half" idx="1"/>
          </p:nvPr>
        </p:nvSpPr>
        <p:spPr/>
        <p:txBody>
          <a:bodyPr>
            <a:normAutofit/>
          </a:bodyPr>
          <a:lstStyle/>
          <a:p>
            <a:r>
              <a:rPr lang="en-US" dirty="0" smtClean="0">
                <a:latin typeface="Garamond" pitchFamily="18" charset="0"/>
              </a:rPr>
              <a:t> Council of about 70 members across states and territories</a:t>
            </a:r>
          </a:p>
          <a:p>
            <a:r>
              <a:rPr lang="en-US" dirty="0" smtClean="0">
                <a:latin typeface="Garamond" pitchFamily="18" charset="0"/>
              </a:rPr>
              <a:t>Leadership is by a Steering Committee</a:t>
            </a:r>
          </a:p>
          <a:p>
            <a:r>
              <a:rPr lang="en-US" dirty="0" smtClean="0">
                <a:latin typeface="Garamond" pitchFamily="18" charset="0"/>
              </a:rPr>
              <a:t>Project focused work teams</a:t>
            </a:r>
          </a:p>
        </p:txBody>
      </p:sp>
      <p:sp>
        <p:nvSpPr>
          <p:cNvPr id="5" name="Slide Number Placeholder 4"/>
          <p:cNvSpPr>
            <a:spLocks noGrp="1"/>
          </p:cNvSpPr>
          <p:nvPr>
            <p:ph type="sldNum" sz="quarter" idx="12"/>
          </p:nvPr>
        </p:nvSpPr>
        <p:spPr/>
        <p:txBody>
          <a:bodyPr/>
          <a:lstStyle/>
          <a:p>
            <a:pPr>
              <a:defRPr/>
            </a:pPr>
            <a:fld id="{0FDDB9BD-1946-461B-8B43-563697B3B2D1}" type="slidenum">
              <a:rPr lang="en-US" smtClean="0"/>
              <a:pPr>
                <a:defRPr/>
              </a:pPr>
              <a:t>2</a:t>
            </a:fld>
            <a:endParaRPr lang="en-US"/>
          </a:p>
        </p:txBody>
      </p:sp>
      <p:pic>
        <p:nvPicPr>
          <p:cNvPr id="7" name="Picture 7"/>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23825" y="6145213"/>
            <a:ext cx="1628775" cy="649287"/>
          </a:xfrm>
          <a:prstGeom prst="rect">
            <a:avLst/>
          </a:prstGeom>
          <a:noFill/>
          <a:ln w="9525">
            <a:noFill/>
            <a:miter lim="800000"/>
            <a:headEnd/>
            <a:tailEnd/>
          </a:ln>
        </p:spPr>
      </p:pic>
      <p:pic>
        <p:nvPicPr>
          <p:cNvPr id="8" name="Content Placeholder 7" descr="Spring Flowers.jpg"/>
          <p:cNvPicPr>
            <a:picLocks noGrp="1" noChangeAspect="1"/>
          </p:cNvPicPr>
          <p:nvPr>
            <p:ph sz="half" idx="2"/>
          </p:nvPr>
        </p:nvPicPr>
        <p:blipFill>
          <a:blip r:embed="rId4" cstate="print"/>
          <a:stretch>
            <a:fillRect/>
          </a:stretch>
        </p:blipFill>
        <p:spPr>
          <a:xfrm>
            <a:off x="4419600" y="2590800"/>
            <a:ext cx="4470400" cy="3352800"/>
          </a:xfr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9AA836B1-17CC-4CEA-85D3-7D4F92649ACF}" type="slidenum">
              <a:rPr lang="en-US" smtClean="0"/>
              <a:pPr>
                <a:defRPr/>
              </a:pPr>
              <a:t>3</a:t>
            </a:fld>
            <a:endParaRPr lang="en-US"/>
          </a:p>
        </p:txBody>
      </p:sp>
      <p:pic>
        <p:nvPicPr>
          <p:cNvPr id="54274" name="Picture 2"/>
          <p:cNvPicPr>
            <a:picLocks noChangeAspect="1" noChangeArrowheads="1"/>
          </p:cNvPicPr>
          <p:nvPr/>
        </p:nvPicPr>
        <p:blipFill>
          <a:blip r:embed="rId3" cstate="print"/>
          <a:srcRect/>
          <a:stretch>
            <a:fillRect/>
          </a:stretch>
        </p:blipFill>
        <p:spPr bwMode="auto">
          <a:xfrm>
            <a:off x="0" y="0"/>
            <a:ext cx="2714625" cy="3499251"/>
          </a:xfrm>
          <a:prstGeom prst="rect">
            <a:avLst/>
          </a:prstGeom>
          <a:noFill/>
          <a:ln w="9525" cap="flat" cmpd="sng" algn="ctr">
            <a:noFill/>
            <a:prstDash val="solid"/>
            <a:miter lim="800000"/>
            <a:headEnd/>
            <a:tailEnd/>
          </a:ln>
          <a:effectLst/>
        </p:spPr>
      </p:pic>
      <p:pic>
        <p:nvPicPr>
          <p:cNvPr id="54275" name="Picture 3"/>
          <p:cNvPicPr>
            <a:picLocks noChangeAspect="1" noChangeArrowheads="1"/>
          </p:cNvPicPr>
          <p:nvPr/>
        </p:nvPicPr>
        <p:blipFill>
          <a:blip r:embed="rId4" cstate="print"/>
          <a:srcRect/>
          <a:stretch>
            <a:fillRect/>
          </a:stretch>
        </p:blipFill>
        <p:spPr bwMode="auto">
          <a:xfrm>
            <a:off x="2895600" y="2057400"/>
            <a:ext cx="2947987" cy="3798650"/>
          </a:xfrm>
          <a:prstGeom prst="rect">
            <a:avLst/>
          </a:prstGeom>
          <a:noFill/>
          <a:ln w="9525" cap="flat" cmpd="sng" algn="ctr">
            <a:noFill/>
            <a:prstDash val="solid"/>
            <a:miter lim="800000"/>
            <a:headEnd/>
            <a:tailEnd/>
          </a:ln>
          <a:effectLst/>
        </p:spPr>
      </p:pic>
      <p:pic>
        <p:nvPicPr>
          <p:cNvPr id="54276" name="Picture 4"/>
          <p:cNvPicPr>
            <a:picLocks noChangeAspect="1" noChangeArrowheads="1"/>
          </p:cNvPicPr>
          <p:nvPr/>
        </p:nvPicPr>
        <p:blipFill>
          <a:blip r:embed="rId5" cstate="print"/>
          <a:srcRect/>
          <a:stretch>
            <a:fillRect/>
          </a:stretch>
        </p:blipFill>
        <p:spPr bwMode="auto">
          <a:xfrm>
            <a:off x="5943600" y="2737883"/>
            <a:ext cx="3200400" cy="4120117"/>
          </a:xfrm>
          <a:prstGeom prst="rect">
            <a:avLst/>
          </a:prstGeom>
          <a:noFill/>
          <a:ln w="9525" cap="flat" cmpd="sng" algn="ctr">
            <a:noFill/>
            <a:prstDash val="solid"/>
            <a:miter lim="800000"/>
            <a:headEnd/>
            <a:tailEnd/>
          </a:ln>
          <a:effectLst/>
        </p:spPr>
      </p:pic>
      <p:pic>
        <p:nvPicPr>
          <p:cNvPr id="10" name="Picture 7"/>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123825" y="6145213"/>
            <a:ext cx="1628775" cy="6492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pPr algn="l"/>
            <a:r>
              <a:rPr lang="en-US" dirty="0">
                <a:solidFill>
                  <a:srgbClr val="000099"/>
                </a:solidFill>
                <a:latin typeface="Calibri" pitchFamily="34" charset="0"/>
                <a:ea typeface="ＭＳ Ｐゴシック" pitchFamily="34" charset="-128"/>
                <a:cs typeface="Calibri" pitchFamily="34" charset="0"/>
              </a:rPr>
              <a:t>Relevance</a:t>
            </a:r>
          </a:p>
        </p:txBody>
      </p:sp>
      <p:graphicFrame>
        <p:nvGraphicFramePr>
          <p:cNvPr id="11" name="Content Placeholder 10"/>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lide Number Placeholder 5"/>
          <p:cNvSpPr>
            <a:spLocks noGrp="1"/>
          </p:cNvSpPr>
          <p:nvPr>
            <p:ph type="sldNum" sz="quarter" idx="12"/>
          </p:nvPr>
        </p:nvSpPr>
        <p:spPr/>
        <p:txBody>
          <a:bodyPr/>
          <a:lstStyle/>
          <a:p>
            <a:pPr>
              <a:defRPr/>
            </a:pPr>
            <a:fld id="{9AA836B1-17CC-4CEA-85D3-7D4F92649ACF}" type="slidenum">
              <a:rPr lang="en-US" smtClean="0"/>
              <a:pPr>
                <a:defRPr/>
              </a:pPr>
              <a:t>4</a:t>
            </a:fld>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smtClean="0"/>
              <a:t>ASTHO Affiliate Meeting 2011</a:t>
            </a:r>
            <a:endParaRPr lang="en-US"/>
          </a:p>
        </p:txBody>
      </p:sp>
      <p:sp>
        <p:nvSpPr>
          <p:cNvPr id="16387" name="Slide Number Placeholder 4"/>
          <p:cNvSpPr>
            <a:spLocks noGrp="1"/>
          </p:cNvSpPr>
          <p:nvPr>
            <p:ph type="sldNum" sz="quarter" idx="12"/>
          </p:nvPr>
        </p:nvSpPr>
        <p:spPr>
          <a:noFill/>
        </p:spPr>
        <p:txBody>
          <a:bodyPr/>
          <a:lstStyle/>
          <a:p>
            <a:fld id="{941A3E75-10CF-4E9F-B72C-7BA097AA7379}" type="slidenum">
              <a:rPr lang="en-US" smtClean="0">
                <a:latin typeface="Arial" charset="0"/>
              </a:rPr>
              <a:pPr/>
              <a:t>5</a:t>
            </a:fld>
            <a:endParaRPr lang="en-US" smtClean="0">
              <a:latin typeface="Arial" charset="0"/>
            </a:endParaRPr>
          </a:p>
        </p:txBody>
      </p:sp>
      <p:pic>
        <p:nvPicPr>
          <p:cNvPr id="16388" name="Picture 5"/>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Slide Number Placeholder 2"/>
          <p:cNvSpPr>
            <a:spLocks noGrp="1"/>
          </p:cNvSpPr>
          <p:nvPr>
            <p:ph type="sldNum" sz="quarter" idx="12"/>
          </p:nvPr>
        </p:nvSpPr>
        <p:spPr>
          <a:noFill/>
        </p:spPr>
        <p:txBody>
          <a:bodyPr/>
          <a:lstStyle/>
          <a:p>
            <a:fld id="{9601DDF9-CA18-46AC-AE79-295C2C6C2B39}" type="slidenum">
              <a:rPr lang="en-US" smtClean="0">
                <a:latin typeface="Arial" charset="0"/>
              </a:rPr>
              <a:pPr/>
              <a:t>6</a:t>
            </a:fld>
            <a:endParaRPr lang="en-US" smtClean="0">
              <a:latin typeface="Arial" charset="0"/>
            </a:endParaRPr>
          </a:p>
        </p:txBody>
      </p:sp>
      <p:sp>
        <p:nvSpPr>
          <p:cNvPr id="17412" name="Rectangle 3"/>
          <p:cNvSpPr>
            <a:spLocks noChangeArrowheads="1"/>
          </p:cNvSpPr>
          <p:nvPr/>
        </p:nvSpPr>
        <p:spPr bwMode="auto">
          <a:xfrm>
            <a:off x="304800" y="1676400"/>
            <a:ext cx="3429000" cy="3416320"/>
          </a:xfrm>
          <a:prstGeom prst="rect">
            <a:avLst/>
          </a:prstGeom>
          <a:noFill/>
          <a:ln w="9525">
            <a:noFill/>
            <a:miter lim="800000"/>
            <a:headEnd/>
            <a:tailEnd/>
          </a:ln>
        </p:spPr>
        <p:txBody>
          <a:bodyPr wrap="square">
            <a:spAutoFit/>
          </a:bodyPr>
          <a:lstStyle/>
          <a:p>
            <a:pPr>
              <a:buFont typeface="Wingdings" pitchFamily="2" charset="2"/>
              <a:buNone/>
            </a:pPr>
            <a:r>
              <a:rPr lang="en-US" sz="3600" dirty="0" smtClean="0">
                <a:latin typeface="Garamond" pitchFamily="18" charset="0"/>
              </a:rPr>
              <a:t>Who has heard of the CDC Expert Panel on the Social Determinants of Health Equity?</a:t>
            </a:r>
            <a:endParaRPr lang="en-US" sz="3600" dirty="0">
              <a:latin typeface="Garamond" pitchFamily="18" charset="0"/>
            </a:endParaRPr>
          </a:p>
        </p:txBody>
      </p:sp>
      <p:pic>
        <p:nvPicPr>
          <p:cNvPr id="5" name="Picture 7"/>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23825" y="6145213"/>
            <a:ext cx="1628775" cy="649287"/>
          </a:xfrm>
          <a:prstGeom prst="rect">
            <a:avLst/>
          </a:prstGeom>
          <a:noFill/>
          <a:ln w="9525">
            <a:noFill/>
            <a:miter lim="800000"/>
            <a:headEnd/>
            <a:tailEnd/>
          </a:ln>
        </p:spPr>
      </p:pic>
      <p:pic>
        <p:nvPicPr>
          <p:cNvPr id="17413" name="Picture 5"/>
          <p:cNvPicPr>
            <a:picLocks noChangeAspect="1" noChangeArrowheads="1"/>
          </p:cNvPicPr>
          <p:nvPr/>
        </p:nvPicPr>
        <p:blipFill>
          <a:blip r:embed="rId4" cstate="print"/>
          <a:srcRect/>
          <a:stretch>
            <a:fillRect/>
          </a:stretch>
        </p:blipFill>
        <p:spPr bwMode="auto">
          <a:xfrm>
            <a:off x="4114800" y="304800"/>
            <a:ext cx="4800600" cy="6162675"/>
          </a:xfrm>
          <a:prstGeom prst="rect">
            <a:avLst/>
          </a:prstGeom>
          <a:noFill/>
          <a:ln w="9525" cap="flat" cmpd="sng" algn="ctr">
            <a:solidFill>
              <a:schemeClr val="tx1"/>
            </a:solidFill>
            <a:prstDash val="solid"/>
            <a:miter lim="800000"/>
            <a:headEnd/>
            <a:tailEnd/>
          </a:ln>
          <a:effectLst/>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normAutofit/>
          </a:bodyPr>
          <a:lstStyle/>
          <a:p>
            <a:pPr algn="l"/>
            <a:r>
              <a:rPr lang="en-US" dirty="0" smtClean="0">
                <a:solidFill>
                  <a:srgbClr val="000099"/>
                </a:solidFill>
                <a:latin typeface="Calibri" pitchFamily="34" charset="0"/>
                <a:ea typeface="ＭＳ Ｐゴシック" pitchFamily="34" charset="-128"/>
                <a:cs typeface="Calibri" pitchFamily="34" charset="0"/>
              </a:rPr>
              <a:t>Background</a:t>
            </a:r>
          </a:p>
        </p:txBody>
      </p:sp>
      <p:graphicFrame>
        <p:nvGraphicFramePr>
          <p:cNvPr id="7" name="Content Placeholder 6"/>
          <p:cNvGraphicFramePr>
            <a:graphicFrameLocks noGrp="1"/>
          </p:cNvGraphicFramePr>
          <p:nvPr>
            <p:ph idx="1"/>
          </p:nvPr>
        </p:nvGraphicFramePr>
        <p:xfrm>
          <a:off x="3276600" y="1524000"/>
          <a:ext cx="5562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8437" name="Slide Number Placeholder 4"/>
          <p:cNvSpPr>
            <a:spLocks noGrp="1"/>
          </p:cNvSpPr>
          <p:nvPr>
            <p:ph type="sldNum" sz="quarter" idx="12"/>
          </p:nvPr>
        </p:nvSpPr>
        <p:spPr>
          <a:noFill/>
        </p:spPr>
        <p:txBody>
          <a:bodyPr/>
          <a:lstStyle/>
          <a:p>
            <a:fld id="{2DF3E5F5-A27E-4F05-89E3-9BF13374BADF}" type="slidenum">
              <a:rPr lang="en-US" smtClean="0">
                <a:latin typeface="Arial" charset="0"/>
              </a:rPr>
              <a:pPr/>
              <a:t>7</a:t>
            </a:fld>
            <a:endParaRPr lang="en-US" smtClean="0">
              <a:latin typeface="Arial" charset="0"/>
            </a:endParaRPr>
          </a:p>
        </p:txBody>
      </p:sp>
      <p:pic>
        <p:nvPicPr>
          <p:cNvPr id="6" name="Picture 7"/>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123825" y="6145213"/>
            <a:ext cx="1628775" cy="6492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solidFill>
                  <a:srgbClr val="000099"/>
                </a:solidFill>
                <a:latin typeface="Calibri" pitchFamily="34" charset="0"/>
                <a:ea typeface="ＭＳ Ｐゴシック" pitchFamily="34" charset="-128"/>
                <a:cs typeface="Calibri" pitchFamily="34" charset="0"/>
              </a:rPr>
              <a:t>Process</a:t>
            </a:r>
          </a:p>
        </p:txBody>
      </p:sp>
      <p:graphicFrame>
        <p:nvGraphicFramePr>
          <p:cNvPr id="6" name="Content Placeholder 5"/>
          <p:cNvGraphicFramePr>
            <a:graphicFrameLocks noGrp="1"/>
          </p:cNvGraphicFramePr>
          <p:nvPr>
            <p:ph idx="1"/>
          </p:nvPr>
        </p:nvGraphicFramePr>
        <p:xfrm>
          <a:off x="457200" y="1219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p:cNvSpPr>
            <a:spLocks noGrp="1"/>
          </p:cNvSpPr>
          <p:nvPr>
            <p:ph type="sldNum" sz="quarter" idx="12"/>
          </p:nvPr>
        </p:nvSpPr>
        <p:spPr/>
        <p:txBody>
          <a:bodyPr/>
          <a:lstStyle/>
          <a:p>
            <a:pPr>
              <a:defRPr/>
            </a:pPr>
            <a:fld id="{0FDDB9BD-1946-461B-8B43-563697B3B2D1}" type="slidenum">
              <a:rPr lang="en-US" smtClean="0"/>
              <a:pPr>
                <a:defRPr/>
              </a:pPr>
              <a:t>8</a:t>
            </a:fld>
            <a:endParaRPr lang="en-US"/>
          </a:p>
        </p:txBody>
      </p:sp>
      <p:pic>
        <p:nvPicPr>
          <p:cNvPr id="7" name="Picture 7"/>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123825" y="6145213"/>
            <a:ext cx="1628775" cy="6492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7"/>
          <p:cNvSpPr>
            <a:spLocks noGrp="1"/>
          </p:cNvSpPr>
          <p:nvPr>
            <p:ph sz="half" idx="1"/>
          </p:nvPr>
        </p:nvSpPr>
        <p:spPr/>
        <p:txBody>
          <a:bodyPr/>
          <a:lstStyle/>
          <a:p>
            <a:pPr indent="0">
              <a:buFont typeface="Wingdings" pitchFamily="2" charset="2"/>
              <a:buNone/>
              <a:defRPr/>
            </a:pPr>
            <a:r>
              <a:rPr lang="en-US" sz="3600" kern="1200" dirty="0" smtClean="0">
                <a:latin typeface="Garamond" pitchFamily="18" charset="0"/>
                <a:ea typeface="ＭＳ Ｐゴシック" pitchFamily="34" charset="-128"/>
                <a:cs typeface="+mn-cs"/>
              </a:rPr>
              <a:t>Who was interviewed by Samantha </a:t>
            </a:r>
            <a:r>
              <a:rPr lang="en-US" sz="3600" dirty="0" err="1" smtClean="0">
                <a:latin typeface="Garamond" pitchFamily="18" charset="0"/>
                <a:ea typeface="ＭＳ Ｐゴシック" pitchFamily="34" charset="-128"/>
              </a:rPr>
              <a:t>Campillo</a:t>
            </a:r>
            <a:r>
              <a:rPr lang="en-US" sz="3600" dirty="0" smtClean="0">
                <a:latin typeface="Garamond" pitchFamily="18" charset="0"/>
                <a:ea typeface="ＭＳ Ｐゴシック" pitchFamily="34" charset="-128"/>
              </a:rPr>
              <a:t>?</a:t>
            </a:r>
          </a:p>
          <a:p>
            <a:pPr>
              <a:defRPr/>
            </a:pPr>
            <a:endParaRPr lang="en-US" dirty="0" smtClean="0">
              <a:ea typeface="ＭＳ Ｐゴシック" pitchFamily="34" charset="-128"/>
            </a:endParaRPr>
          </a:p>
        </p:txBody>
      </p:sp>
      <p:sp>
        <p:nvSpPr>
          <p:cNvPr id="20483" name="Slide Number Placeholder 5"/>
          <p:cNvSpPr>
            <a:spLocks noGrp="1"/>
          </p:cNvSpPr>
          <p:nvPr>
            <p:ph type="sldNum" sz="quarter" idx="12"/>
          </p:nvPr>
        </p:nvSpPr>
        <p:spPr>
          <a:noFill/>
        </p:spPr>
        <p:txBody>
          <a:bodyPr/>
          <a:lstStyle/>
          <a:p>
            <a:fld id="{6B6F9373-538F-4F59-8915-F3ECD4A8A0CF}" type="slidenum">
              <a:rPr lang="en-US" smtClean="0">
                <a:solidFill>
                  <a:schemeClr val="tx1"/>
                </a:solidFill>
                <a:latin typeface="Arial" charset="0"/>
              </a:rPr>
              <a:pPr/>
              <a:t>9</a:t>
            </a:fld>
            <a:endParaRPr lang="en-US" smtClean="0">
              <a:solidFill>
                <a:schemeClr val="tx1"/>
              </a:solidFill>
              <a:latin typeface="Arial" charset="0"/>
            </a:endParaRPr>
          </a:p>
        </p:txBody>
      </p:sp>
      <p:pic>
        <p:nvPicPr>
          <p:cNvPr id="6" name="Picture 7"/>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23825" y="6145213"/>
            <a:ext cx="1628775" cy="649287"/>
          </a:xfrm>
          <a:prstGeom prst="rect">
            <a:avLst/>
          </a:prstGeom>
          <a:noFill/>
          <a:ln w="9525">
            <a:noFill/>
            <a:miter lim="800000"/>
            <a:headEnd/>
            <a:tailEnd/>
          </a:ln>
        </p:spPr>
      </p:pic>
      <p:pic>
        <p:nvPicPr>
          <p:cNvPr id="11" name="Content Placeholder 10" descr="telephone.jpg"/>
          <p:cNvPicPr>
            <a:picLocks noGrp="1" noChangeAspect="1"/>
          </p:cNvPicPr>
          <p:nvPr>
            <p:ph sz="half" idx="2"/>
          </p:nvPr>
        </p:nvPicPr>
        <p:blipFill>
          <a:blip r:embed="rId3" cstate="print"/>
          <a:stretch>
            <a:fillRect/>
          </a:stretch>
        </p:blipFill>
        <p:spPr>
          <a:xfrm>
            <a:off x="4649717" y="1600200"/>
            <a:ext cx="4035565" cy="4525963"/>
          </a:xfr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3805</TotalTime>
  <Words>1223</Words>
  <Application>Microsoft Office PowerPoint</Application>
  <PresentationFormat>On-screen Show (4:3)</PresentationFormat>
  <Paragraphs>143</Paragraphs>
  <Slides>18</Slides>
  <Notes>11</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Health Equity Council Mapping</vt:lpstr>
      <vt:lpstr>Health Equity Council</vt:lpstr>
      <vt:lpstr>Slide 3</vt:lpstr>
      <vt:lpstr>Relevance</vt:lpstr>
      <vt:lpstr>Slide 5</vt:lpstr>
      <vt:lpstr>Slide 6</vt:lpstr>
      <vt:lpstr>Background</vt:lpstr>
      <vt:lpstr>Process</vt:lpstr>
      <vt:lpstr>Slide 9</vt:lpstr>
      <vt:lpstr>Preliminary Findings</vt:lpstr>
      <vt:lpstr>Preliminary Findings</vt:lpstr>
      <vt:lpstr>Preliminary Findings</vt:lpstr>
      <vt:lpstr>Recommendations</vt:lpstr>
      <vt:lpstr>Slide 14</vt:lpstr>
      <vt:lpstr>Next Steps</vt:lpstr>
      <vt:lpstr>Slide 16</vt:lpstr>
      <vt:lpstr>Slide 17</vt:lpstr>
      <vt:lpstr>Contact Us</vt:lpstr>
    </vt:vector>
  </TitlesOfParts>
  <Company>Cyzman Consulting</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Denise Cyzman</dc:creator>
  <cp:lastModifiedBy>Kati Moseley</cp:lastModifiedBy>
  <cp:revision>308</cp:revision>
  <dcterms:created xsi:type="dcterms:W3CDTF">2006-11-29T18:09:37Z</dcterms:created>
  <dcterms:modified xsi:type="dcterms:W3CDTF">2012-06-15T18:00:06Z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TC060874521033</vt:lpwstr>
  </property>
</Properties>
</file>