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7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A3187-5896-498A-942F-D966DAEEAE09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DBF6-FDD1-4145-863B-B254170E9A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422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865FC7-76D1-4E24-8C47-EFBF06C8D560}" type="datetimeFigureOut">
              <a:rPr lang="en-US" smtClean="0"/>
              <a:pPr/>
              <a:t>3/27/2014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14449B-D103-448A-B40B-7DC62C1B81E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Focused Conversation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Conversations to understand and  assist parents and school age children with access to care and performing self-care.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Decisional 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persons understand how relevance and meaning leads to decisions and 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things you are doing in your home  to help your child to manage her asthma?</a:t>
            </a:r>
          </a:p>
          <a:p>
            <a:r>
              <a:rPr lang="en-US" dirty="0" smtClean="0"/>
              <a:t>What are some things you are participating in at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0960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hardest thing for you in caring for yourself with diabetes?</a:t>
            </a:r>
          </a:p>
          <a:p>
            <a:r>
              <a:rPr lang="en-US" dirty="0" smtClean="0"/>
              <a:t>What is difficult for you to do to avoid asthma triggers in your home?</a:t>
            </a:r>
          </a:p>
          <a:p>
            <a:r>
              <a:rPr lang="en-US" dirty="0" smtClean="0"/>
              <a:t>What is hard for you to do when you don’t feel well in school?</a:t>
            </a:r>
          </a:p>
          <a:p>
            <a:r>
              <a:rPr lang="en-US" dirty="0" smtClean="0"/>
              <a:t>How do you feel when you take good care of yourself and take your medicine?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1769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Interpretative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having diabetes affect your life in school?</a:t>
            </a:r>
          </a:p>
          <a:p>
            <a:r>
              <a:rPr lang="en-US" dirty="0" smtClean="0"/>
              <a:t>What are the pros for you getting health insurance for your child?</a:t>
            </a:r>
          </a:p>
          <a:p>
            <a:r>
              <a:rPr lang="en-US" dirty="0" smtClean="0"/>
              <a:t>What are the obstacles that keep you from accessing health care?</a:t>
            </a:r>
          </a:p>
          <a:p>
            <a:r>
              <a:rPr lang="en-US" dirty="0" smtClean="0"/>
              <a:t>What are the cons in purchasing health care insurance?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21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some options for making it easier to remember to take your medicine?</a:t>
            </a:r>
          </a:p>
          <a:p>
            <a:pPr marL="0" indent="0">
              <a:buNone/>
            </a:pPr>
            <a:r>
              <a:rPr lang="en-US" dirty="0" smtClean="0"/>
              <a:t>What are some options you have for getting health insurance?</a:t>
            </a:r>
          </a:p>
          <a:p>
            <a:pPr marL="0" indent="0">
              <a:buNone/>
            </a:pPr>
            <a:r>
              <a:rPr lang="en-US" dirty="0" smtClean="0"/>
              <a:t>What might be the best option right now to get health care for David?</a:t>
            </a:r>
          </a:p>
          <a:p>
            <a:pPr marL="0" indent="0">
              <a:buNone/>
            </a:pPr>
            <a:r>
              <a:rPr lang="en-US" dirty="0" smtClean="0"/>
              <a:t>What are two things you can change at home to help prevent asthma triggers for Joan? ( harm reduction)</a:t>
            </a:r>
          </a:p>
        </p:txBody>
      </p:sp>
    </p:spTree>
    <p:extLst>
      <p:ext uri="{BB962C8B-B14F-4D97-AF65-F5344CB8AC3E}">
        <p14:creationId xmlns:p14="http://schemas.microsoft.com/office/powerpoint/2010/main" xmlns="" val="2073464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focused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Objective:</a:t>
            </a:r>
            <a:r>
              <a:rPr lang="en-US" dirty="0" smtClean="0"/>
              <a:t> What stands out for you about the focused conversation approach?</a:t>
            </a:r>
          </a:p>
          <a:p>
            <a:r>
              <a:rPr lang="en-US" b="1" dirty="0" smtClean="0"/>
              <a:t>Reflective: </a:t>
            </a:r>
            <a:r>
              <a:rPr lang="en-US" dirty="0" smtClean="0"/>
              <a:t>What might be difficult for you in using this method?</a:t>
            </a:r>
          </a:p>
          <a:p>
            <a:r>
              <a:rPr lang="en-US" dirty="0" smtClean="0"/>
              <a:t>What feels good about this kind of conversation?</a:t>
            </a:r>
          </a:p>
          <a:p>
            <a:r>
              <a:rPr lang="en-US" b="1" dirty="0" smtClean="0"/>
              <a:t>Interpretative: </a:t>
            </a:r>
            <a:r>
              <a:rPr lang="en-US" dirty="0" smtClean="0"/>
              <a:t>What impact could focused conversation questions have for you in your work?</a:t>
            </a:r>
          </a:p>
          <a:p>
            <a:r>
              <a:rPr lang="en-US" b="1" dirty="0" smtClean="0"/>
              <a:t>Decisional:  </a:t>
            </a:r>
            <a:r>
              <a:rPr lang="en-US" dirty="0" smtClean="0"/>
              <a:t>What is one thing you could try the next time you are interacting with one of your students with a chronic illness?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974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habits and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Impatience: interrupt others</a:t>
            </a:r>
          </a:p>
          <a:p>
            <a:r>
              <a:rPr lang="en-US" dirty="0" smtClean="0"/>
              <a:t>Uneasiness of being interrupted</a:t>
            </a:r>
          </a:p>
          <a:p>
            <a:r>
              <a:rPr lang="en-US" dirty="0" smtClean="0"/>
              <a:t>Self-indulgent talk</a:t>
            </a:r>
          </a:p>
          <a:p>
            <a:r>
              <a:rPr lang="en-US" dirty="0" smtClean="0"/>
              <a:t>Over-emphasis on being witty and use of jargon</a:t>
            </a:r>
          </a:p>
          <a:p>
            <a:r>
              <a:rPr lang="en-US" dirty="0" smtClean="0"/>
              <a:t>Failure to balance advocacy and inquiry</a:t>
            </a:r>
          </a:p>
          <a:p>
            <a:r>
              <a:rPr lang="en-US" dirty="0" smtClean="0"/>
              <a:t>Expected to judge everything that everybody says or does.</a:t>
            </a:r>
          </a:p>
          <a:p>
            <a:r>
              <a:rPr lang="en-US" dirty="0" smtClean="0"/>
              <a:t>Conversations where the best man wins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habits and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finding “the truth” versus on search for and honoring different perspectives of each other</a:t>
            </a:r>
          </a:p>
          <a:p>
            <a:r>
              <a:rPr lang="en-US" dirty="0" smtClean="0"/>
              <a:t>We need to work toward  holding a number of different perspectives at the same time.</a:t>
            </a:r>
          </a:p>
          <a:p>
            <a:r>
              <a:rPr lang="en-US" dirty="0" smtClean="0"/>
              <a:t>People are tired of blaming and demanding.  People want to solve problems</a:t>
            </a:r>
          </a:p>
          <a:p>
            <a:r>
              <a:rPr lang="en-US" dirty="0" smtClean="0"/>
              <a:t>A focused conversation is a method to help people work together as a team and solving problems from different perspectives.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focused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 to focus</a:t>
            </a:r>
          </a:p>
          <a:p>
            <a:r>
              <a:rPr lang="en-US" dirty="0" smtClean="0"/>
              <a:t>Provides for real listening</a:t>
            </a:r>
          </a:p>
          <a:p>
            <a:r>
              <a:rPr lang="en-US" dirty="0" smtClean="0"/>
              <a:t>Encourages understanding rather than criticism</a:t>
            </a:r>
          </a:p>
          <a:p>
            <a:r>
              <a:rPr lang="en-US" dirty="0" smtClean="0"/>
              <a:t>Helps discourage negative thinking</a:t>
            </a:r>
          </a:p>
          <a:p>
            <a:r>
              <a:rPr lang="en-US" dirty="0" smtClean="0"/>
              <a:t>Helps to establish a rational and emotional experience</a:t>
            </a:r>
          </a:p>
          <a:p>
            <a:r>
              <a:rPr lang="en-US" dirty="0" smtClean="0"/>
              <a:t>Promotes honesty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Focused conversation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collect data and ideas</a:t>
            </a:r>
          </a:p>
          <a:p>
            <a:r>
              <a:rPr lang="en-US" dirty="0" smtClean="0"/>
              <a:t>Discuss tough issues</a:t>
            </a:r>
          </a:p>
          <a:p>
            <a:r>
              <a:rPr lang="en-US" dirty="0" smtClean="0"/>
              <a:t>Reflect on issues and events</a:t>
            </a:r>
          </a:p>
          <a:p>
            <a:r>
              <a:rPr lang="en-US" dirty="0" smtClean="0"/>
              <a:t>Reflect and learn from accomplishments and failures</a:t>
            </a:r>
          </a:p>
          <a:p>
            <a:r>
              <a:rPr lang="en-US" dirty="0" smtClean="0"/>
              <a:t>Explore levels of consensus in a group</a:t>
            </a:r>
          </a:p>
          <a:p>
            <a:r>
              <a:rPr lang="en-US" dirty="0" smtClean="0"/>
              <a:t>Avoid heated arguments</a:t>
            </a:r>
          </a:p>
          <a:p>
            <a:r>
              <a:rPr lang="en-US" dirty="0" smtClean="0"/>
              <a:t>Promote productive 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Focused conversation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 level questions</a:t>
            </a:r>
          </a:p>
          <a:p>
            <a:r>
              <a:rPr lang="en-US" dirty="0" smtClean="0"/>
              <a:t>Reflective level questions</a:t>
            </a:r>
          </a:p>
          <a:p>
            <a:r>
              <a:rPr lang="en-US" dirty="0" smtClean="0"/>
              <a:t>Interpretive level questions</a:t>
            </a:r>
          </a:p>
          <a:p>
            <a:r>
              <a:rPr lang="en-US" dirty="0" smtClean="0"/>
              <a:t>Decisional level questions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dirty="0" smtClean="0"/>
              <a:t>Open ended questions</a:t>
            </a:r>
          </a:p>
          <a:p>
            <a:pPr lvl="1"/>
            <a:r>
              <a:rPr lang="en-US" dirty="0" smtClean="0"/>
              <a:t>Specific questions to help focus</a:t>
            </a:r>
          </a:p>
          <a:p>
            <a:pPr lvl="1"/>
            <a:r>
              <a:rPr lang="en-US" dirty="0" smtClean="0"/>
              <a:t>Seek information rather than present</a:t>
            </a:r>
          </a:p>
          <a:p>
            <a:pPr lvl="1"/>
            <a:r>
              <a:rPr lang="en-US" dirty="0" smtClean="0"/>
              <a:t>Honor each other, non-judgmental &amp; sensitive to diversity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5 senses</a:t>
            </a:r>
          </a:p>
          <a:p>
            <a:r>
              <a:rPr lang="en-US" dirty="0" smtClean="0"/>
              <a:t>Invite inclusive participation</a:t>
            </a:r>
          </a:p>
          <a:p>
            <a:r>
              <a:rPr lang="en-US" dirty="0" smtClean="0"/>
              <a:t>Get at the facts and objective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 person’s emotions</a:t>
            </a:r>
          </a:p>
          <a:p>
            <a:r>
              <a:rPr lang="en-US" dirty="0" smtClean="0"/>
              <a:t>Acknowledge the association with emotions</a:t>
            </a:r>
          </a:p>
          <a:p>
            <a:r>
              <a:rPr lang="en-US" dirty="0" smtClean="0"/>
              <a:t>Invite persons to use their imagination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Interpretive level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to engage persons to share experience and meaning</a:t>
            </a:r>
          </a:p>
          <a:p>
            <a:r>
              <a:rPr lang="en-US" dirty="0" smtClean="0"/>
              <a:t>Help to identify options and possibilities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589</Words>
  <Application>Microsoft Office PowerPoint</Application>
  <PresentationFormat>On-screen Show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Focused Conversation</vt:lpstr>
      <vt:lpstr>Old habits and patterns</vt:lpstr>
      <vt:lpstr>Old habits and patterns</vt:lpstr>
      <vt:lpstr>A focused conversation</vt:lpstr>
      <vt:lpstr>Focused conversation situations</vt:lpstr>
      <vt:lpstr>Focused conversation method</vt:lpstr>
      <vt:lpstr>Objective level questions</vt:lpstr>
      <vt:lpstr>Reflective level questions</vt:lpstr>
      <vt:lpstr>Interpretive level questions</vt:lpstr>
      <vt:lpstr>Decisional level questions</vt:lpstr>
      <vt:lpstr>Objective Questions</vt:lpstr>
      <vt:lpstr>Reflective Questions</vt:lpstr>
      <vt:lpstr>Interpretative Questions</vt:lpstr>
      <vt:lpstr>Decisional Questions</vt:lpstr>
      <vt:lpstr>A focused conversation</vt:lpstr>
    </vt:vector>
  </TitlesOfParts>
  <Company>University of Missouri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Conversation</dc:title>
  <dc:creator>MUSSON</dc:creator>
  <cp:lastModifiedBy>colem</cp:lastModifiedBy>
  <cp:revision>8</cp:revision>
  <dcterms:created xsi:type="dcterms:W3CDTF">2011-07-10T20:31:49Z</dcterms:created>
  <dcterms:modified xsi:type="dcterms:W3CDTF">2014-03-27T15:45:48Z</dcterms:modified>
</cp:coreProperties>
</file>